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08" r:id="rId2"/>
  </p:sld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4" r:id="rId28"/>
    <p:sldId id="285" r:id="rId29"/>
    <p:sldId id="286" r:id="rId30"/>
    <p:sldId id="288" r:id="rId31"/>
    <p:sldId id="287" r:id="rId32"/>
    <p:sldId id="289" r:id="rId33"/>
    <p:sldId id="290" r:id="rId34"/>
    <p:sldId id="291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915826B-9857-48D3-BFF5-7A14DAE102EE}">
          <p14:sldIdLst>
            <p14:sldId id="257"/>
            <p14:sldId id="258"/>
            <p14:sldId id="259"/>
            <p14:sldId id="260"/>
          </p14:sldIdLst>
        </p14:section>
        <p14:section name="Signalling" id="{39642CB2-9F1F-49F5-B160-FCF56F90A7FE}">
          <p14:sldIdLst>
            <p14:sldId id="261"/>
            <p14:sldId id="262"/>
            <p14:sldId id="263"/>
            <p14:sldId id="264"/>
            <p14:sldId id="269"/>
          </p14:sldIdLst>
        </p14:section>
        <p14:section name="Components" id="{57D25207-64BB-439E-B78E-99890DFA60F7}">
          <p14:sldIdLst>
            <p14:sldId id="265"/>
            <p14:sldId id="266"/>
            <p14:sldId id="267"/>
            <p14:sldId id="268"/>
            <p14:sldId id="270"/>
            <p14:sldId id="271"/>
            <p14:sldId id="272"/>
          </p14:sldIdLst>
        </p14:section>
        <p14:section name="LED" id="{AAE9D71B-66E2-42DD-9F69-6B63CDC6C1BC}">
          <p14:sldIdLst>
            <p14:sldId id="273"/>
            <p14:sldId id="274"/>
            <p14:sldId id="275"/>
            <p14:sldId id="276"/>
            <p14:sldId id="277"/>
          </p14:sldIdLst>
        </p14:section>
        <p14:section name="Button" id="{6D713028-669E-4AAB-A268-3D4E10989217}">
          <p14:sldIdLst>
            <p14:sldId id="278"/>
            <p14:sldId id="279"/>
            <p14:sldId id="281"/>
            <p14:sldId id="282"/>
          </p14:sldIdLst>
        </p14:section>
        <p14:section name="Tone" id="{B14FB2FB-0AE7-46BA-9C13-64F7A82CEE95}">
          <p14:sldIdLst>
            <p14:sldId id="284"/>
            <p14:sldId id="285"/>
            <p14:sldId id="286"/>
            <p14:sldId id="288"/>
            <p14:sldId id="287"/>
          </p14:sldIdLst>
        </p14:section>
        <p14:section name="Power" id="{6868576B-87A2-41CB-A754-F40B8A071140}">
          <p14:sldIdLst>
            <p14:sldId id="289"/>
          </p14:sldIdLst>
        </p14:section>
        <p14:section name="Extra" id="{D401BF4C-4C20-48DD-B2FE-E0DC7791A281}">
          <p14:sldIdLst>
            <p14:sldId id="290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4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673A89-FF0F-4292-9936-78E89D981131}" type="doc">
      <dgm:prSet loTypeId="urn:microsoft.com/office/officeart/2005/8/layout/architecture" loCatId="relationship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D932AE-7DB1-408D-A592-C8DA6CF5E8ED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solidFill>
          <a:schemeClr val="tx2"/>
        </a:solidFill>
      </dgm:spPr>
      <dgm:t>
        <a:bodyPr/>
        <a:lstStyle/>
        <a:p>
          <a:r>
            <a:rPr lang="en-US" dirty="0"/>
            <a:t>5</a:t>
          </a:r>
        </a:p>
      </dgm:t>
    </dgm:pt>
    <dgm:pt modelId="{5F2CD49B-7FBF-4D70-8A4D-348606EFB7E1}" type="parTrans" cxnId="{B864E1AA-6133-40F5-8476-EAFBED7643DE}">
      <dgm:prSet/>
      <dgm:spPr/>
      <dgm:t>
        <a:bodyPr/>
        <a:lstStyle/>
        <a:p>
          <a:endParaRPr lang="en-US"/>
        </a:p>
      </dgm:t>
    </dgm:pt>
    <dgm:pt modelId="{452CD073-B7DA-4F15-ABFA-0CE19674E64B}" type="sibTrans" cxnId="{B864E1AA-6133-40F5-8476-EAFBED7643DE}">
      <dgm:prSet/>
      <dgm:spPr/>
      <dgm:t>
        <a:bodyPr/>
        <a:lstStyle/>
        <a:p>
          <a:endParaRPr lang="en-US"/>
        </a:p>
      </dgm:t>
    </dgm:pt>
    <dgm:pt modelId="{1FD98BC2-23AD-4DE1-8854-EF7A750424C6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solidFill>
          <a:schemeClr val="tx2"/>
        </a:solidFill>
      </dgm:spPr>
      <dgm:t>
        <a:bodyPr/>
        <a:lstStyle/>
        <a:p>
          <a:r>
            <a:rPr lang="en-US" dirty="0"/>
            <a:t>0101</a:t>
          </a:r>
        </a:p>
      </dgm:t>
    </dgm:pt>
    <dgm:pt modelId="{E1D2B302-B617-4FBD-B780-8C15B44E219C}" type="parTrans" cxnId="{AF6AA73C-7D2C-4BD4-BE35-94984DFC01ED}">
      <dgm:prSet/>
      <dgm:spPr/>
      <dgm:t>
        <a:bodyPr/>
        <a:lstStyle/>
        <a:p>
          <a:endParaRPr lang="en-US"/>
        </a:p>
      </dgm:t>
    </dgm:pt>
    <dgm:pt modelId="{B91DB79F-3CEB-497A-8374-EB62800C7460}" type="sibTrans" cxnId="{AF6AA73C-7D2C-4BD4-BE35-94984DFC01ED}">
      <dgm:prSet/>
      <dgm:spPr/>
      <dgm:t>
        <a:bodyPr/>
        <a:lstStyle/>
        <a:p>
          <a:endParaRPr lang="en-US"/>
        </a:p>
      </dgm:t>
    </dgm:pt>
    <dgm:pt modelId="{60E9145C-11CE-4115-BC4F-40D5E6695B0C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solidFill>
          <a:schemeClr val="tx2"/>
        </a:solidFill>
      </dgm:spPr>
      <dgm:t>
        <a:bodyPr/>
        <a:lstStyle/>
        <a:p>
          <a:r>
            <a:rPr lang="en-US" dirty="0"/>
            <a:t>1010</a:t>
          </a:r>
        </a:p>
      </dgm:t>
    </dgm:pt>
    <dgm:pt modelId="{991310F3-F606-4120-B377-96FDB61743CB}" type="parTrans" cxnId="{97A856AE-6C8B-442C-8E66-4B335A861DD3}">
      <dgm:prSet/>
      <dgm:spPr/>
      <dgm:t>
        <a:bodyPr/>
        <a:lstStyle/>
        <a:p>
          <a:endParaRPr lang="en-US"/>
        </a:p>
      </dgm:t>
    </dgm:pt>
    <dgm:pt modelId="{46D9989C-BDAE-465A-9AC4-3B1210724F49}" type="sibTrans" cxnId="{97A856AE-6C8B-442C-8E66-4B335A861DD3}">
      <dgm:prSet/>
      <dgm:spPr/>
      <dgm:t>
        <a:bodyPr/>
        <a:lstStyle/>
        <a:p>
          <a:endParaRPr lang="en-US"/>
        </a:p>
      </dgm:t>
    </dgm:pt>
    <dgm:pt modelId="{031C622A-9FE1-4E75-A50D-25B377656906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solidFill>
          <a:schemeClr val="tx2"/>
        </a:solidFill>
      </dgm:spPr>
      <dgm:t>
        <a:bodyPr/>
        <a:lstStyle/>
        <a:p>
          <a:r>
            <a:rPr lang="en-US" dirty="0"/>
            <a:t>10</a:t>
          </a:r>
        </a:p>
      </dgm:t>
    </dgm:pt>
    <dgm:pt modelId="{AB780B86-ADD8-4BC3-9390-DCA10219163D}" type="parTrans" cxnId="{D4E1B2F3-6FAD-40DA-9FDC-A5D8DB992745}">
      <dgm:prSet/>
      <dgm:spPr/>
      <dgm:t>
        <a:bodyPr/>
        <a:lstStyle/>
        <a:p>
          <a:endParaRPr lang="en-US"/>
        </a:p>
      </dgm:t>
    </dgm:pt>
    <dgm:pt modelId="{5E43F21F-9D97-48BD-89F4-1E0159652A30}" type="sibTrans" cxnId="{D4E1B2F3-6FAD-40DA-9FDC-A5D8DB992745}">
      <dgm:prSet/>
      <dgm:spPr/>
      <dgm:t>
        <a:bodyPr/>
        <a:lstStyle/>
        <a:p>
          <a:endParaRPr lang="en-US"/>
        </a:p>
      </dgm:t>
    </dgm:pt>
    <dgm:pt modelId="{01166BB9-A0DC-4B5D-B24F-B19FFAA7E35D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solidFill>
          <a:schemeClr val="tx2"/>
        </a:solidFill>
      </dgm:spPr>
      <dgm:t>
        <a:bodyPr/>
        <a:lstStyle/>
        <a:p>
          <a:r>
            <a:rPr lang="en-US" dirty="0"/>
            <a:t>5</a:t>
          </a:r>
        </a:p>
      </dgm:t>
    </dgm:pt>
    <dgm:pt modelId="{AB53A2A2-92C1-4CC0-B426-158162AE1012}" type="parTrans" cxnId="{21B73A74-4A05-4200-8A60-14117EA4105C}">
      <dgm:prSet/>
      <dgm:spPr/>
      <dgm:t>
        <a:bodyPr/>
        <a:lstStyle/>
        <a:p>
          <a:endParaRPr lang="en-US"/>
        </a:p>
      </dgm:t>
    </dgm:pt>
    <dgm:pt modelId="{D5A6CB5C-2C72-41A7-9E3C-CFF909ED16CC}" type="sibTrans" cxnId="{21B73A74-4A05-4200-8A60-14117EA4105C}">
      <dgm:prSet/>
      <dgm:spPr/>
      <dgm:t>
        <a:bodyPr/>
        <a:lstStyle/>
        <a:p>
          <a:endParaRPr lang="en-US"/>
        </a:p>
      </dgm:t>
    </dgm:pt>
    <dgm:pt modelId="{C150CAB0-057F-4263-B54A-45C1209C840F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solidFill>
          <a:schemeClr val="tx2"/>
        </a:solidFill>
      </dgm:spPr>
      <dgm:t>
        <a:bodyPr/>
        <a:lstStyle/>
        <a:p>
          <a:r>
            <a:rPr lang="en-US" dirty="0"/>
            <a:t>a</a:t>
          </a:r>
        </a:p>
      </dgm:t>
    </dgm:pt>
    <dgm:pt modelId="{8CD613B2-5F3A-4724-B387-B9E71902BA0E}" type="parTrans" cxnId="{52C88951-B4AA-4CBA-8751-52773707689A}">
      <dgm:prSet/>
      <dgm:spPr/>
      <dgm:t>
        <a:bodyPr/>
        <a:lstStyle/>
        <a:p>
          <a:endParaRPr lang="en-US"/>
        </a:p>
      </dgm:t>
    </dgm:pt>
    <dgm:pt modelId="{59974201-A656-4947-BE01-71B5C7117FB1}" type="sibTrans" cxnId="{52C88951-B4AA-4CBA-8751-52773707689A}">
      <dgm:prSet/>
      <dgm:spPr/>
      <dgm:t>
        <a:bodyPr/>
        <a:lstStyle/>
        <a:p>
          <a:endParaRPr lang="en-US"/>
        </a:p>
      </dgm:t>
    </dgm:pt>
    <dgm:pt modelId="{EED72FC7-494D-4E09-AE86-342E2B34B955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solidFill>
          <a:schemeClr val="tx2"/>
        </a:solidFill>
      </dgm:spPr>
      <dgm:t>
        <a:bodyPr/>
        <a:lstStyle/>
        <a:p>
          <a:r>
            <a:rPr lang="en-US" dirty="0"/>
            <a:t>ASCII</a:t>
          </a:r>
        </a:p>
      </dgm:t>
    </dgm:pt>
    <dgm:pt modelId="{747AF9AE-602D-4726-BD1D-30E28E97C4F4}" type="parTrans" cxnId="{974F08DD-DC9F-404F-A60C-A5DDF7786E9A}">
      <dgm:prSet/>
      <dgm:spPr/>
      <dgm:t>
        <a:bodyPr/>
        <a:lstStyle/>
        <a:p>
          <a:endParaRPr lang="en-US"/>
        </a:p>
      </dgm:t>
    </dgm:pt>
    <dgm:pt modelId="{43F542F3-7DBD-4724-AF43-57AA2F1F7B16}" type="sibTrans" cxnId="{974F08DD-DC9F-404F-A60C-A5DDF7786E9A}">
      <dgm:prSet/>
      <dgm:spPr/>
      <dgm:t>
        <a:bodyPr/>
        <a:lstStyle/>
        <a:p>
          <a:endParaRPr lang="en-US"/>
        </a:p>
      </dgm:t>
    </dgm:pt>
    <dgm:pt modelId="{664346F3-E9C2-4FBE-AA96-A4F0A2074A9D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solidFill>
          <a:schemeClr val="tx2"/>
        </a:solidFill>
      </dgm:spPr>
      <dgm:t>
        <a:bodyPr/>
        <a:lstStyle/>
        <a:p>
          <a:r>
            <a:rPr lang="en-US" dirty="0"/>
            <a:t>Hexadecimal</a:t>
          </a:r>
        </a:p>
      </dgm:t>
    </dgm:pt>
    <dgm:pt modelId="{E791B5C3-18F2-4E1E-BCF8-BD16AD4D8D95}" type="parTrans" cxnId="{363BB685-2A5A-4E74-98AD-209A2529E0B3}">
      <dgm:prSet/>
      <dgm:spPr/>
      <dgm:t>
        <a:bodyPr/>
        <a:lstStyle/>
        <a:p>
          <a:endParaRPr lang="en-US"/>
        </a:p>
      </dgm:t>
    </dgm:pt>
    <dgm:pt modelId="{7BCEA91F-B570-40A0-B754-54FC3F738C8D}" type="sibTrans" cxnId="{363BB685-2A5A-4E74-98AD-209A2529E0B3}">
      <dgm:prSet/>
      <dgm:spPr/>
      <dgm:t>
        <a:bodyPr/>
        <a:lstStyle/>
        <a:p>
          <a:endParaRPr lang="en-US"/>
        </a:p>
      </dgm:t>
    </dgm:pt>
    <dgm:pt modelId="{75D12A32-8B2F-4D5F-B247-876518580577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solidFill>
          <a:schemeClr val="tx2"/>
        </a:solidFill>
      </dgm:spPr>
      <dgm:t>
        <a:bodyPr/>
        <a:lstStyle/>
        <a:p>
          <a:r>
            <a:rPr lang="en-US" dirty="0"/>
            <a:t>Decimal</a:t>
          </a:r>
        </a:p>
      </dgm:t>
    </dgm:pt>
    <dgm:pt modelId="{BE2C85CD-B454-460E-8172-E90064B9DC49}" type="parTrans" cxnId="{841BB164-2242-4F0D-97FE-C1CE8DDDE2A0}">
      <dgm:prSet/>
      <dgm:spPr/>
      <dgm:t>
        <a:bodyPr/>
        <a:lstStyle/>
        <a:p>
          <a:endParaRPr lang="en-US"/>
        </a:p>
      </dgm:t>
    </dgm:pt>
    <dgm:pt modelId="{A48CB25A-C1A6-4C4D-9F72-54363B74F88B}" type="sibTrans" cxnId="{841BB164-2242-4F0D-97FE-C1CE8DDDE2A0}">
      <dgm:prSet/>
      <dgm:spPr/>
      <dgm:t>
        <a:bodyPr/>
        <a:lstStyle/>
        <a:p>
          <a:endParaRPr lang="en-US"/>
        </a:p>
      </dgm:t>
    </dgm:pt>
    <dgm:pt modelId="{EF93FA24-A5B7-4110-92E3-96872CB92E0D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solidFill>
          <a:schemeClr val="tx2"/>
        </a:solidFill>
      </dgm:spPr>
      <dgm:t>
        <a:bodyPr/>
        <a:lstStyle/>
        <a:p>
          <a:r>
            <a:rPr lang="en-US" dirty="0"/>
            <a:t>Binary</a:t>
          </a:r>
        </a:p>
      </dgm:t>
    </dgm:pt>
    <dgm:pt modelId="{66C65A24-C0C9-4931-A591-F1CC483AABC7}" type="parTrans" cxnId="{75EBBA79-7C04-4C51-AD62-F3F96FF808C5}">
      <dgm:prSet/>
      <dgm:spPr/>
      <dgm:t>
        <a:bodyPr/>
        <a:lstStyle/>
        <a:p>
          <a:endParaRPr lang="en-US"/>
        </a:p>
      </dgm:t>
    </dgm:pt>
    <dgm:pt modelId="{162D8261-4CD7-4EB3-B224-56EEA0DC7DB4}" type="sibTrans" cxnId="{75EBBA79-7C04-4C51-AD62-F3F96FF808C5}">
      <dgm:prSet/>
      <dgm:spPr/>
      <dgm:t>
        <a:bodyPr/>
        <a:lstStyle/>
        <a:p>
          <a:endParaRPr lang="en-US"/>
        </a:p>
      </dgm:t>
    </dgm:pt>
    <dgm:pt modelId="{574FD1F9-3F56-4430-86D1-313B31406EB4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solidFill>
          <a:schemeClr val="tx2"/>
        </a:solidFill>
      </dgm:spPr>
      <dgm:t>
        <a:bodyPr/>
        <a:lstStyle/>
        <a:p>
          <a:r>
            <a:rPr lang="en-US" dirty="0"/>
            <a:t>Z</a:t>
          </a:r>
        </a:p>
      </dgm:t>
    </dgm:pt>
    <dgm:pt modelId="{9B60AAE8-505A-497F-A02F-233B41F36683}" type="parTrans" cxnId="{12F6906A-CA06-4290-B0AB-8BE9566FCF34}">
      <dgm:prSet/>
      <dgm:spPr/>
      <dgm:t>
        <a:bodyPr/>
        <a:lstStyle/>
        <a:p>
          <a:endParaRPr lang="en-US"/>
        </a:p>
      </dgm:t>
    </dgm:pt>
    <dgm:pt modelId="{ED84C0E3-F7F2-4A83-99E6-1ACC81E494DC}" type="sibTrans" cxnId="{12F6906A-CA06-4290-B0AB-8BE9566FCF34}">
      <dgm:prSet/>
      <dgm:spPr/>
      <dgm:t>
        <a:bodyPr/>
        <a:lstStyle/>
        <a:p>
          <a:endParaRPr lang="en-US"/>
        </a:p>
      </dgm:t>
    </dgm:pt>
    <dgm:pt modelId="{A3ABBF5E-2B99-4722-B3E2-365BAB86C244}" type="pres">
      <dgm:prSet presAssocID="{75673A89-FF0F-4292-9936-78E89D98113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1DF3651-2F61-4500-A43A-F2D357CE1541}" type="pres">
      <dgm:prSet presAssocID="{574FD1F9-3F56-4430-86D1-313B31406EB4}" presName="vertOne" presStyleCnt="0"/>
      <dgm:spPr/>
    </dgm:pt>
    <dgm:pt modelId="{7FAAFDCA-FE6D-4C36-9F59-83EC02295611}" type="pres">
      <dgm:prSet presAssocID="{574FD1F9-3F56-4430-86D1-313B31406EB4}" presName="txOne" presStyleLbl="node0" presStyleIdx="0" presStyleCnt="2">
        <dgm:presLayoutVars>
          <dgm:chPref val="3"/>
        </dgm:presLayoutVars>
      </dgm:prSet>
      <dgm:spPr/>
    </dgm:pt>
    <dgm:pt modelId="{40CF28A4-6941-4275-BEEE-4BE9546BA697}" type="pres">
      <dgm:prSet presAssocID="{574FD1F9-3F56-4430-86D1-313B31406EB4}" presName="parTransOne" presStyleCnt="0"/>
      <dgm:spPr/>
    </dgm:pt>
    <dgm:pt modelId="{FFB849D8-504C-4910-9894-566D87D501D3}" type="pres">
      <dgm:prSet presAssocID="{574FD1F9-3F56-4430-86D1-313B31406EB4}" presName="horzOne" presStyleCnt="0"/>
      <dgm:spPr/>
    </dgm:pt>
    <dgm:pt modelId="{AA364DA7-17B2-450E-AF15-289B0FA0894F}" type="pres">
      <dgm:prSet presAssocID="{01166BB9-A0DC-4B5D-B24F-B19FFAA7E35D}" presName="vertTwo" presStyleCnt="0"/>
      <dgm:spPr/>
    </dgm:pt>
    <dgm:pt modelId="{58C4C1B6-438F-473F-AF12-5509F2E025A1}" type="pres">
      <dgm:prSet presAssocID="{01166BB9-A0DC-4B5D-B24F-B19FFAA7E35D}" presName="txTwo" presStyleLbl="node2" presStyleIdx="0" presStyleCnt="3">
        <dgm:presLayoutVars>
          <dgm:chPref val="3"/>
        </dgm:presLayoutVars>
      </dgm:prSet>
      <dgm:spPr/>
    </dgm:pt>
    <dgm:pt modelId="{C9BDE3A1-7D08-4F56-A209-E5A15FF7DC73}" type="pres">
      <dgm:prSet presAssocID="{01166BB9-A0DC-4B5D-B24F-B19FFAA7E35D}" presName="parTransTwo" presStyleCnt="0"/>
      <dgm:spPr/>
    </dgm:pt>
    <dgm:pt modelId="{9859F4D5-3F9A-4EDD-84BB-0FDE36C07FDB}" type="pres">
      <dgm:prSet presAssocID="{01166BB9-A0DC-4B5D-B24F-B19FFAA7E35D}" presName="horzTwo" presStyleCnt="0"/>
      <dgm:spPr/>
    </dgm:pt>
    <dgm:pt modelId="{3D149B89-82E9-47F1-9076-C1FBE46CC2B2}" type="pres">
      <dgm:prSet presAssocID="{9ED932AE-7DB1-408D-A592-C8DA6CF5E8ED}" presName="vertThree" presStyleCnt="0"/>
      <dgm:spPr/>
    </dgm:pt>
    <dgm:pt modelId="{FC94ED87-C4FB-46FD-9223-075BE126A396}" type="pres">
      <dgm:prSet presAssocID="{9ED932AE-7DB1-408D-A592-C8DA6CF5E8ED}" presName="txThree" presStyleLbl="node3" presStyleIdx="0" presStyleCnt="3">
        <dgm:presLayoutVars>
          <dgm:chPref val="3"/>
        </dgm:presLayoutVars>
      </dgm:prSet>
      <dgm:spPr/>
    </dgm:pt>
    <dgm:pt modelId="{B9E9B752-690D-45AE-A2D2-550637F2B87C}" type="pres">
      <dgm:prSet presAssocID="{9ED932AE-7DB1-408D-A592-C8DA6CF5E8ED}" presName="parTransThree" presStyleCnt="0"/>
      <dgm:spPr/>
    </dgm:pt>
    <dgm:pt modelId="{D6526FCD-08D8-47F7-B2FA-69B47B2C8E1F}" type="pres">
      <dgm:prSet presAssocID="{9ED932AE-7DB1-408D-A592-C8DA6CF5E8ED}" presName="horzThree" presStyleCnt="0"/>
      <dgm:spPr/>
    </dgm:pt>
    <dgm:pt modelId="{85D11662-F07C-472A-A48D-5FCE05C47C0D}" type="pres">
      <dgm:prSet presAssocID="{1FD98BC2-23AD-4DE1-8854-EF7A750424C6}" presName="vertFour" presStyleCnt="0">
        <dgm:presLayoutVars>
          <dgm:chPref val="3"/>
        </dgm:presLayoutVars>
      </dgm:prSet>
      <dgm:spPr/>
    </dgm:pt>
    <dgm:pt modelId="{2AD750BD-C60B-407F-B9F6-1830A388ED02}" type="pres">
      <dgm:prSet presAssocID="{1FD98BC2-23AD-4DE1-8854-EF7A750424C6}" presName="txFour" presStyleLbl="node4" presStyleIdx="0" presStyleCnt="3">
        <dgm:presLayoutVars>
          <dgm:chPref val="3"/>
        </dgm:presLayoutVars>
      </dgm:prSet>
      <dgm:spPr/>
    </dgm:pt>
    <dgm:pt modelId="{BFC87F99-20A8-48E5-AEE9-A761D2614528}" type="pres">
      <dgm:prSet presAssocID="{1FD98BC2-23AD-4DE1-8854-EF7A750424C6}" presName="horzFour" presStyleCnt="0"/>
      <dgm:spPr/>
    </dgm:pt>
    <dgm:pt modelId="{37B756B2-0BDC-415A-960B-03A3FF69AD0A}" type="pres">
      <dgm:prSet presAssocID="{D5A6CB5C-2C72-41A7-9E3C-CFF909ED16CC}" presName="sibSpaceTwo" presStyleCnt="0"/>
      <dgm:spPr/>
    </dgm:pt>
    <dgm:pt modelId="{C634EB93-B51C-4EA8-8CAE-57C34B652C86}" type="pres">
      <dgm:prSet presAssocID="{C150CAB0-057F-4263-B54A-45C1209C840F}" presName="vertTwo" presStyleCnt="0"/>
      <dgm:spPr/>
    </dgm:pt>
    <dgm:pt modelId="{A3C1B96B-9C98-417D-A260-9FF1F8230F1A}" type="pres">
      <dgm:prSet presAssocID="{C150CAB0-057F-4263-B54A-45C1209C840F}" presName="txTwo" presStyleLbl="node2" presStyleIdx="1" presStyleCnt="3">
        <dgm:presLayoutVars>
          <dgm:chPref val="3"/>
        </dgm:presLayoutVars>
      </dgm:prSet>
      <dgm:spPr/>
    </dgm:pt>
    <dgm:pt modelId="{7B22014D-4D08-47C0-A8AD-F605BA7190BB}" type="pres">
      <dgm:prSet presAssocID="{C150CAB0-057F-4263-B54A-45C1209C840F}" presName="parTransTwo" presStyleCnt="0"/>
      <dgm:spPr/>
    </dgm:pt>
    <dgm:pt modelId="{EF8CBC7D-0FB2-4B3A-9211-D30D371D9F5B}" type="pres">
      <dgm:prSet presAssocID="{C150CAB0-057F-4263-B54A-45C1209C840F}" presName="horzTwo" presStyleCnt="0"/>
      <dgm:spPr/>
    </dgm:pt>
    <dgm:pt modelId="{A538EABC-7EF8-4BEB-8C31-C5E92986A8BC}" type="pres">
      <dgm:prSet presAssocID="{031C622A-9FE1-4E75-A50D-25B377656906}" presName="vertThree" presStyleCnt="0"/>
      <dgm:spPr/>
    </dgm:pt>
    <dgm:pt modelId="{15C11383-A2B0-4E0E-B8CA-417C9383A2F8}" type="pres">
      <dgm:prSet presAssocID="{031C622A-9FE1-4E75-A50D-25B377656906}" presName="txThree" presStyleLbl="node3" presStyleIdx="1" presStyleCnt="3">
        <dgm:presLayoutVars>
          <dgm:chPref val="3"/>
        </dgm:presLayoutVars>
      </dgm:prSet>
      <dgm:spPr/>
    </dgm:pt>
    <dgm:pt modelId="{DBE4B07B-AF6C-4618-90CF-64BD89550B2B}" type="pres">
      <dgm:prSet presAssocID="{031C622A-9FE1-4E75-A50D-25B377656906}" presName="parTransThree" presStyleCnt="0"/>
      <dgm:spPr/>
    </dgm:pt>
    <dgm:pt modelId="{F951E793-131C-4EEC-8A70-1E70084AF871}" type="pres">
      <dgm:prSet presAssocID="{031C622A-9FE1-4E75-A50D-25B377656906}" presName="horzThree" presStyleCnt="0"/>
      <dgm:spPr/>
    </dgm:pt>
    <dgm:pt modelId="{C7B5CC79-75B6-4D45-97D7-7CA957452BE8}" type="pres">
      <dgm:prSet presAssocID="{60E9145C-11CE-4115-BC4F-40D5E6695B0C}" presName="vertFour" presStyleCnt="0">
        <dgm:presLayoutVars>
          <dgm:chPref val="3"/>
        </dgm:presLayoutVars>
      </dgm:prSet>
      <dgm:spPr/>
    </dgm:pt>
    <dgm:pt modelId="{16525BDC-2D40-4C83-86AB-21207E30EF39}" type="pres">
      <dgm:prSet presAssocID="{60E9145C-11CE-4115-BC4F-40D5E6695B0C}" presName="txFour" presStyleLbl="node4" presStyleIdx="1" presStyleCnt="3">
        <dgm:presLayoutVars>
          <dgm:chPref val="3"/>
        </dgm:presLayoutVars>
      </dgm:prSet>
      <dgm:spPr/>
    </dgm:pt>
    <dgm:pt modelId="{4BC2B96D-998A-44E2-A2E9-A81FC10F9D27}" type="pres">
      <dgm:prSet presAssocID="{60E9145C-11CE-4115-BC4F-40D5E6695B0C}" presName="horzFour" presStyleCnt="0"/>
      <dgm:spPr/>
    </dgm:pt>
    <dgm:pt modelId="{40CC64C8-F30B-473E-A964-009382920410}" type="pres">
      <dgm:prSet presAssocID="{ED84C0E3-F7F2-4A83-99E6-1ACC81E494DC}" presName="sibSpaceOne" presStyleCnt="0"/>
      <dgm:spPr/>
    </dgm:pt>
    <dgm:pt modelId="{187AA13E-66C9-4CC9-8FAA-0DBFD0BAFB52}" type="pres">
      <dgm:prSet presAssocID="{EED72FC7-494D-4E09-AE86-342E2B34B955}" presName="vertOne" presStyleCnt="0"/>
      <dgm:spPr/>
    </dgm:pt>
    <dgm:pt modelId="{0B9B1DD7-DACF-4B61-BEBD-11F1E9539DD7}" type="pres">
      <dgm:prSet presAssocID="{EED72FC7-494D-4E09-AE86-342E2B34B955}" presName="txOne" presStyleLbl="node0" presStyleIdx="1" presStyleCnt="2">
        <dgm:presLayoutVars>
          <dgm:chPref val="3"/>
        </dgm:presLayoutVars>
      </dgm:prSet>
      <dgm:spPr/>
    </dgm:pt>
    <dgm:pt modelId="{30CA11BD-B6CE-4494-A5E5-AC870824481B}" type="pres">
      <dgm:prSet presAssocID="{EED72FC7-494D-4E09-AE86-342E2B34B955}" presName="parTransOne" presStyleCnt="0"/>
      <dgm:spPr/>
    </dgm:pt>
    <dgm:pt modelId="{E6E36B9D-DA03-410F-BF27-12EF79102DC3}" type="pres">
      <dgm:prSet presAssocID="{EED72FC7-494D-4E09-AE86-342E2B34B955}" presName="horzOne" presStyleCnt="0"/>
      <dgm:spPr/>
    </dgm:pt>
    <dgm:pt modelId="{EAC5AFA9-5F0F-4392-8A0A-4376602CE2A2}" type="pres">
      <dgm:prSet presAssocID="{664346F3-E9C2-4FBE-AA96-A4F0A2074A9D}" presName="vertTwo" presStyleCnt="0"/>
      <dgm:spPr/>
    </dgm:pt>
    <dgm:pt modelId="{16563761-6A4F-495C-8FB3-131F26075A16}" type="pres">
      <dgm:prSet presAssocID="{664346F3-E9C2-4FBE-AA96-A4F0A2074A9D}" presName="txTwo" presStyleLbl="node2" presStyleIdx="2" presStyleCnt="3">
        <dgm:presLayoutVars>
          <dgm:chPref val="3"/>
        </dgm:presLayoutVars>
      </dgm:prSet>
      <dgm:spPr/>
    </dgm:pt>
    <dgm:pt modelId="{04797492-B995-4198-AF8C-70BB9AEB0E94}" type="pres">
      <dgm:prSet presAssocID="{664346F3-E9C2-4FBE-AA96-A4F0A2074A9D}" presName="parTransTwo" presStyleCnt="0"/>
      <dgm:spPr/>
    </dgm:pt>
    <dgm:pt modelId="{EA7C53DC-B06F-49A7-B54D-6F019B3FCD58}" type="pres">
      <dgm:prSet presAssocID="{664346F3-E9C2-4FBE-AA96-A4F0A2074A9D}" presName="horzTwo" presStyleCnt="0"/>
      <dgm:spPr/>
    </dgm:pt>
    <dgm:pt modelId="{AEBE739B-D618-4896-99B3-62B9DC899766}" type="pres">
      <dgm:prSet presAssocID="{75D12A32-8B2F-4D5F-B247-876518580577}" presName="vertThree" presStyleCnt="0"/>
      <dgm:spPr/>
    </dgm:pt>
    <dgm:pt modelId="{9FB99DC0-4B50-4BED-B4EC-D078B54AB3D8}" type="pres">
      <dgm:prSet presAssocID="{75D12A32-8B2F-4D5F-B247-876518580577}" presName="txThree" presStyleLbl="node3" presStyleIdx="2" presStyleCnt="3">
        <dgm:presLayoutVars>
          <dgm:chPref val="3"/>
        </dgm:presLayoutVars>
      </dgm:prSet>
      <dgm:spPr/>
    </dgm:pt>
    <dgm:pt modelId="{A3C34F9D-7420-4BC9-B315-74DBCB6E3457}" type="pres">
      <dgm:prSet presAssocID="{75D12A32-8B2F-4D5F-B247-876518580577}" presName="parTransThree" presStyleCnt="0"/>
      <dgm:spPr/>
    </dgm:pt>
    <dgm:pt modelId="{D7EECF92-33C6-4A8D-9DD1-3369D3B6A392}" type="pres">
      <dgm:prSet presAssocID="{75D12A32-8B2F-4D5F-B247-876518580577}" presName="horzThree" presStyleCnt="0"/>
      <dgm:spPr/>
    </dgm:pt>
    <dgm:pt modelId="{3899F4E8-0154-4C5D-8FA5-E89A3A703F0F}" type="pres">
      <dgm:prSet presAssocID="{EF93FA24-A5B7-4110-92E3-96872CB92E0D}" presName="vertFour" presStyleCnt="0">
        <dgm:presLayoutVars>
          <dgm:chPref val="3"/>
        </dgm:presLayoutVars>
      </dgm:prSet>
      <dgm:spPr/>
    </dgm:pt>
    <dgm:pt modelId="{49BA17D2-3B9C-4289-B6BD-DBB5AB68D666}" type="pres">
      <dgm:prSet presAssocID="{EF93FA24-A5B7-4110-92E3-96872CB92E0D}" presName="txFour" presStyleLbl="node4" presStyleIdx="2" presStyleCnt="3">
        <dgm:presLayoutVars>
          <dgm:chPref val="3"/>
        </dgm:presLayoutVars>
      </dgm:prSet>
      <dgm:spPr/>
    </dgm:pt>
    <dgm:pt modelId="{D26F9A52-4EA9-4F25-8E86-7E5DD9D41241}" type="pres">
      <dgm:prSet presAssocID="{EF93FA24-A5B7-4110-92E3-96872CB92E0D}" presName="horzFour" presStyleCnt="0"/>
      <dgm:spPr/>
    </dgm:pt>
  </dgm:ptLst>
  <dgm:cxnLst>
    <dgm:cxn modelId="{B864E1AA-6133-40F5-8476-EAFBED7643DE}" srcId="{01166BB9-A0DC-4B5D-B24F-B19FFAA7E35D}" destId="{9ED932AE-7DB1-408D-A592-C8DA6CF5E8ED}" srcOrd="0" destOrd="0" parTransId="{5F2CD49B-7FBF-4D70-8A4D-348606EFB7E1}" sibTransId="{452CD073-B7DA-4F15-ABFA-0CE19674E64B}"/>
    <dgm:cxn modelId="{CAABFFFB-8F19-4D84-A49D-469BEAA4AD51}" type="presOf" srcId="{C150CAB0-057F-4263-B54A-45C1209C840F}" destId="{A3C1B96B-9C98-417D-A260-9FF1F8230F1A}" srcOrd="0" destOrd="0" presId="urn:microsoft.com/office/officeart/2005/8/layout/architecture"/>
    <dgm:cxn modelId="{1E4223CE-B76F-4785-9A12-F672C4FB5419}" type="presOf" srcId="{031C622A-9FE1-4E75-A50D-25B377656906}" destId="{15C11383-A2B0-4E0E-B8CA-417C9383A2F8}" srcOrd="0" destOrd="0" presId="urn:microsoft.com/office/officeart/2005/8/layout/architecture"/>
    <dgm:cxn modelId="{AF6AA73C-7D2C-4BD4-BE35-94984DFC01ED}" srcId="{9ED932AE-7DB1-408D-A592-C8DA6CF5E8ED}" destId="{1FD98BC2-23AD-4DE1-8854-EF7A750424C6}" srcOrd="0" destOrd="0" parTransId="{E1D2B302-B617-4FBD-B780-8C15B44E219C}" sibTransId="{B91DB79F-3CEB-497A-8374-EB62800C7460}"/>
    <dgm:cxn modelId="{21B73A74-4A05-4200-8A60-14117EA4105C}" srcId="{574FD1F9-3F56-4430-86D1-313B31406EB4}" destId="{01166BB9-A0DC-4B5D-B24F-B19FFAA7E35D}" srcOrd="0" destOrd="0" parTransId="{AB53A2A2-92C1-4CC0-B426-158162AE1012}" sibTransId="{D5A6CB5C-2C72-41A7-9E3C-CFF909ED16CC}"/>
    <dgm:cxn modelId="{B4099B55-B7D2-4E65-95C2-F0E38F8C4C25}" type="presOf" srcId="{574FD1F9-3F56-4430-86D1-313B31406EB4}" destId="{7FAAFDCA-FE6D-4C36-9F59-83EC02295611}" srcOrd="0" destOrd="0" presId="urn:microsoft.com/office/officeart/2005/8/layout/architecture"/>
    <dgm:cxn modelId="{EA76A901-6D42-417E-B080-B03045D516F5}" type="presOf" srcId="{9ED932AE-7DB1-408D-A592-C8DA6CF5E8ED}" destId="{FC94ED87-C4FB-46FD-9223-075BE126A396}" srcOrd="0" destOrd="0" presId="urn:microsoft.com/office/officeart/2005/8/layout/architecture"/>
    <dgm:cxn modelId="{18ACB9FF-AEF4-4ED1-8689-DFBE02CEBC67}" type="presOf" srcId="{01166BB9-A0DC-4B5D-B24F-B19FFAA7E35D}" destId="{58C4C1B6-438F-473F-AF12-5509F2E025A1}" srcOrd="0" destOrd="0" presId="urn:microsoft.com/office/officeart/2005/8/layout/architecture"/>
    <dgm:cxn modelId="{52C88951-B4AA-4CBA-8751-52773707689A}" srcId="{574FD1F9-3F56-4430-86D1-313B31406EB4}" destId="{C150CAB0-057F-4263-B54A-45C1209C840F}" srcOrd="1" destOrd="0" parTransId="{8CD613B2-5F3A-4724-B387-B9E71902BA0E}" sibTransId="{59974201-A656-4947-BE01-71B5C7117FB1}"/>
    <dgm:cxn modelId="{8719C118-9FF8-43AF-A0B0-B63E97E5BE28}" type="presOf" srcId="{EED72FC7-494D-4E09-AE86-342E2B34B955}" destId="{0B9B1DD7-DACF-4B61-BEBD-11F1E9539DD7}" srcOrd="0" destOrd="0" presId="urn:microsoft.com/office/officeart/2005/8/layout/architecture"/>
    <dgm:cxn modelId="{841BB164-2242-4F0D-97FE-C1CE8DDDE2A0}" srcId="{664346F3-E9C2-4FBE-AA96-A4F0A2074A9D}" destId="{75D12A32-8B2F-4D5F-B247-876518580577}" srcOrd="0" destOrd="0" parTransId="{BE2C85CD-B454-460E-8172-E90064B9DC49}" sibTransId="{A48CB25A-C1A6-4C4D-9F72-54363B74F88B}"/>
    <dgm:cxn modelId="{5582D2F8-C278-4A58-B282-912ACBC68E94}" type="presOf" srcId="{60E9145C-11CE-4115-BC4F-40D5E6695B0C}" destId="{16525BDC-2D40-4C83-86AB-21207E30EF39}" srcOrd="0" destOrd="0" presId="urn:microsoft.com/office/officeart/2005/8/layout/architecture"/>
    <dgm:cxn modelId="{974F08DD-DC9F-404F-A60C-A5DDF7786E9A}" srcId="{75673A89-FF0F-4292-9936-78E89D981131}" destId="{EED72FC7-494D-4E09-AE86-342E2B34B955}" srcOrd="1" destOrd="0" parTransId="{747AF9AE-602D-4726-BD1D-30E28E97C4F4}" sibTransId="{43F542F3-7DBD-4724-AF43-57AA2F1F7B16}"/>
    <dgm:cxn modelId="{401E6E6C-DBE6-4FEF-BF6E-A084B2ED6785}" type="presOf" srcId="{664346F3-E9C2-4FBE-AA96-A4F0A2074A9D}" destId="{16563761-6A4F-495C-8FB3-131F26075A16}" srcOrd="0" destOrd="0" presId="urn:microsoft.com/office/officeart/2005/8/layout/architecture"/>
    <dgm:cxn modelId="{363BB685-2A5A-4E74-98AD-209A2529E0B3}" srcId="{EED72FC7-494D-4E09-AE86-342E2B34B955}" destId="{664346F3-E9C2-4FBE-AA96-A4F0A2074A9D}" srcOrd="0" destOrd="0" parTransId="{E791B5C3-18F2-4E1E-BCF8-BD16AD4D8D95}" sibTransId="{7BCEA91F-B570-40A0-B754-54FC3F738C8D}"/>
    <dgm:cxn modelId="{DEFE23F5-EA04-432E-A258-6CDC68A99FB0}" type="presOf" srcId="{75673A89-FF0F-4292-9936-78E89D981131}" destId="{A3ABBF5E-2B99-4722-B3E2-365BAB86C244}" srcOrd="0" destOrd="0" presId="urn:microsoft.com/office/officeart/2005/8/layout/architecture"/>
    <dgm:cxn modelId="{12F6906A-CA06-4290-B0AB-8BE9566FCF34}" srcId="{75673A89-FF0F-4292-9936-78E89D981131}" destId="{574FD1F9-3F56-4430-86D1-313B31406EB4}" srcOrd="0" destOrd="0" parTransId="{9B60AAE8-505A-497F-A02F-233B41F36683}" sibTransId="{ED84C0E3-F7F2-4A83-99E6-1ACC81E494DC}"/>
    <dgm:cxn modelId="{94E9D287-E0BD-475D-80DB-E2280D08B910}" type="presOf" srcId="{1FD98BC2-23AD-4DE1-8854-EF7A750424C6}" destId="{2AD750BD-C60B-407F-B9F6-1830A388ED02}" srcOrd="0" destOrd="0" presId="urn:microsoft.com/office/officeart/2005/8/layout/architecture"/>
    <dgm:cxn modelId="{75EBBA79-7C04-4C51-AD62-F3F96FF808C5}" srcId="{75D12A32-8B2F-4D5F-B247-876518580577}" destId="{EF93FA24-A5B7-4110-92E3-96872CB92E0D}" srcOrd="0" destOrd="0" parTransId="{66C65A24-C0C9-4931-A591-F1CC483AABC7}" sibTransId="{162D8261-4CD7-4EB3-B224-56EEA0DC7DB4}"/>
    <dgm:cxn modelId="{66105F5E-1D65-4B3D-BE57-ABF41919B0FF}" type="presOf" srcId="{EF93FA24-A5B7-4110-92E3-96872CB92E0D}" destId="{49BA17D2-3B9C-4289-B6BD-DBB5AB68D666}" srcOrd="0" destOrd="0" presId="urn:microsoft.com/office/officeart/2005/8/layout/architecture"/>
    <dgm:cxn modelId="{02294B97-354F-427A-82B8-DCFFD2A23DA7}" type="presOf" srcId="{75D12A32-8B2F-4D5F-B247-876518580577}" destId="{9FB99DC0-4B50-4BED-B4EC-D078B54AB3D8}" srcOrd="0" destOrd="0" presId="urn:microsoft.com/office/officeart/2005/8/layout/architecture"/>
    <dgm:cxn modelId="{D4E1B2F3-6FAD-40DA-9FDC-A5D8DB992745}" srcId="{C150CAB0-057F-4263-B54A-45C1209C840F}" destId="{031C622A-9FE1-4E75-A50D-25B377656906}" srcOrd="0" destOrd="0" parTransId="{AB780B86-ADD8-4BC3-9390-DCA10219163D}" sibTransId="{5E43F21F-9D97-48BD-89F4-1E0159652A30}"/>
    <dgm:cxn modelId="{97A856AE-6C8B-442C-8E66-4B335A861DD3}" srcId="{031C622A-9FE1-4E75-A50D-25B377656906}" destId="{60E9145C-11CE-4115-BC4F-40D5E6695B0C}" srcOrd="0" destOrd="0" parTransId="{991310F3-F606-4120-B377-96FDB61743CB}" sibTransId="{46D9989C-BDAE-465A-9AC4-3B1210724F49}"/>
    <dgm:cxn modelId="{DAC80861-9E97-4704-A665-3ECE4E2EACFC}" type="presParOf" srcId="{A3ABBF5E-2B99-4722-B3E2-365BAB86C244}" destId="{11DF3651-2F61-4500-A43A-F2D357CE1541}" srcOrd="0" destOrd="0" presId="urn:microsoft.com/office/officeart/2005/8/layout/architecture"/>
    <dgm:cxn modelId="{3C30BEDE-B033-4863-A0CA-6FDF44919846}" type="presParOf" srcId="{11DF3651-2F61-4500-A43A-F2D357CE1541}" destId="{7FAAFDCA-FE6D-4C36-9F59-83EC02295611}" srcOrd="0" destOrd="0" presId="urn:microsoft.com/office/officeart/2005/8/layout/architecture"/>
    <dgm:cxn modelId="{4D1D5402-6867-46F2-B1D1-3D1F86E10F40}" type="presParOf" srcId="{11DF3651-2F61-4500-A43A-F2D357CE1541}" destId="{40CF28A4-6941-4275-BEEE-4BE9546BA697}" srcOrd="1" destOrd="0" presId="urn:microsoft.com/office/officeart/2005/8/layout/architecture"/>
    <dgm:cxn modelId="{A4B776A7-1638-4DD0-BB70-90FD9CF72020}" type="presParOf" srcId="{11DF3651-2F61-4500-A43A-F2D357CE1541}" destId="{FFB849D8-504C-4910-9894-566D87D501D3}" srcOrd="2" destOrd="0" presId="urn:microsoft.com/office/officeart/2005/8/layout/architecture"/>
    <dgm:cxn modelId="{22F674F6-1C0C-416F-85E2-0CD3B22B552F}" type="presParOf" srcId="{FFB849D8-504C-4910-9894-566D87D501D3}" destId="{AA364DA7-17B2-450E-AF15-289B0FA0894F}" srcOrd="0" destOrd="0" presId="urn:microsoft.com/office/officeart/2005/8/layout/architecture"/>
    <dgm:cxn modelId="{E27BB158-6789-484F-AC6B-22DD2D5ED374}" type="presParOf" srcId="{AA364DA7-17B2-450E-AF15-289B0FA0894F}" destId="{58C4C1B6-438F-473F-AF12-5509F2E025A1}" srcOrd="0" destOrd="0" presId="urn:microsoft.com/office/officeart/2005/8/layout/architecture"/>
    <dgm:cxn modelId="{FAAC0060-42A7-4E0F-8B3C-8CB8F942D13D}" type="presParOf" srcId="{AA364DA7-17B2-450E-AF15-289B0FA0894F}" destId="{C9BDE3A1-7D08-4F56-A209-E5A15FF7DC73}" srcOrd="1" destOrd="0" presId="urn:microsoft.com/office/officeart/2005/8/layout/architecture"/>
    <dgm:cxn modelId="{0F99A1E2-1FC3-4DF3-B0E2-39FE0A2A3EB2}" type="presParOf" srcId="{AA364DA7-17B2-450E-AF15-289B0FA0894F}" destId="{9859F4D5-3F9A-4EDD-84BB-0FDE36C07FDB}" srcOrd="2" destOrd="0" presId="urn:microsoft.com/office/officeart/2005/8/layout/architecture"/>
    <dgm:cxn modelId="{B94C0FE2-4CD7-43D7-8A15-D36F7783D3E5}" type="presParOf" srcId="{9859F4D5-3F9A-4EDD-84BB-0FDE36C07FDB}" destId="{3D149B89-82E9-47F1-9076-C1FBE46CC2B2}" srcOrd="0" destOrd="0" presId="urn:microsoft.com/office/officeart/2005/8/layout/architecture"/>
    <dgm:cxn modelId="{57B7BFEE-9EC0-4894-B322-102D17D822BD}" type="presParOf" srcId="{3D149B89-82E9-47F1-9076-C1FBE46CC2B2}" destId="{FC94ED87-C4FB-46FD-9223-075BE126A396}" srcOrd="0" destOrd="0" presId="urn:microsoft.com/office/officeart/2005/8/layout/architecture"/>
    <dgm:cxn modelId="{F3EA7526-EA18-459F-A3E0-BC92945504E6}" type="presParOf" srcId="{3D149B89-82E9-47F1-9076-C1FBE46CC2B2}" destId="{B9E9B752-690D-45AE-A2D2-550637F2B87C}" srcOrd="1" destOrd="0" presId="urn:microsoft.com/office/officeart/2005/8/layout/architecture"/>
    <dgm:cxn modelId="{ADA10D80-80C5-421D-9D48-3C39F9542E94}" type="presParOf" srcId="{3D149B89-82E9-47F1-9076-C1FBE46CC2B2}" destId="{D6526FCD-08D8-47F7-B2FA-69B47B2C8E1F}" srcOrd="2" destOrd="0" presId="urn:microsoft.com/office/officeart/2005/8/layout/architecture"/>
    <dgm:cxn modelId="{C28A5025-91DD-4B35-8F09-EC7025114BE9}" type="presParOf" srcId="{D6526FCD-08D8-47F7-B2FA-69B47B2C8E1F}" destId="{85D11662-F07C-472A-A48D-5FCE05C47C0D}" srcOrd="0" destOrd="0" presId="urn:microsoft.com/office/officeart/2005/8/layout/architecture"/>
    <dgm:cxn modelId="{B5C36E84-48BD-4499-BC6B-3D955996EF7E}" type="presParOf" srcId="{85D11662-F07C-472A-A48D-5FCE05C47C0D}" destId="{2AD750BD-C60B-407F-B9F6-1830A388ED02}" srcOrd="0" destOrd="0" presId="urn:microsoft.com/office/officeart/2005/8/layout/architecture"/>
    <dgm:cxn modelId="{003FD0ED-5272-4BEF-A495-B876BA591ECD}" type="presParOf" srcId="{85D11662-F07C-472A-A48D-5FCE05C47C0D}" destId="{BFC87F99-20A8-48E5-AEE9-A761D2614528}" srcOrd="1" destOrd="0" presId="urn:microsoft.com/office/officeart/2005/8/layout/architecture"/>
    <dgm:cxn modelId="{ECD2E6E1-26E9-402B-9B69-D83FE58C4C4E}" type="presParOf" srcId="{FFB849D8-504C-4910-9894-566D87D501D3}" destId="{37B756B2-0BDC-415A-960B-03A3FF69AD0A}" srcOrd="1" destOrd="0" presId="urn:microsoft.com/office/officeart/2005/8/layout/architecture"/>
    <dgm:cxn modelId="{DB62AA09-87C4-4CD2-B7B9-66C503C7DD35}" type="presParOf" srcId="{FFB849D8-504C-4910-9894-566D87D501D3}" destId="{C634EB93-B51C-4EA8-8CAE-57C34B652C86}" srcOrd="2" destOrd="0" presId="urn:microsoft.com/office/officeart/2005/8/layout/architecture"/>
    <dgm:cxn modelId="{A3CC394C-0386-4505-9F44-DD4F7428815B}" type="presParOf" srcId="{C634EB93-B51C-4EA8-8CAE-57C34B652C86}" destId="{A3C1B96B-9C98-417D-A260-9FF1F8230F1A}" srcOrd="0" destOrd="0" presId="urn:microsoft.com/office/officeart/2005/8/layout/architecture"/>
    <dgm:cxn modelId="{7988EC6B-4632-47AC-9053-466D9C5A45C5}" type="presParOf" srcId="{C634EB93-B51C-4EA8-8CAE-57C34B652C86}" destId="{7B22014D-4D08-47C0-A8AD-F605BA7190BB}" srcOrd="1" destOrd="0" presId="urn:microsoft.com/office/officeart/2005/8/layout/architecture"/>
    <dgm:cxn modelId="{38EA7177-DAA7-4775-878E-9D839171BA00}" type="presParOf" srcId="{C634EB93-B51C-4EA8-8CAE-57C34B652C86}" destId="{EF8CBC7D-0FB2-4B3A-9211-D30D371D9F5B}" srcOrd="2" destOrd="0" presId="urn:microsoft.com/office/officeart/2005/8/layout/architecture"/>
    <dgm:cxn modelId="{966BA716-8096-4404-AC95-F7E6BAA3C442}" type="presParOf" srcId="{EF8CBC7D-0FB2-4B3A-9211-D30D371D9F5B}" destId="{A538EABC-7EF8-4BEB-8C31-C5E92986A8BC}" srcOrd="0" destOrd="0" presId="urn:microsoft.com/office/officeart/2005/8/layout/architecture"/>
    <dgm:cxn modelId="{55A8E68D-2081-4C3D-9AAD-16F755B40746}" type="presParOf" srcId="{A538EABC-7EF8-4BEB-8C31-C5E92986A8BC}" destId="{15C11383-A2B0-4E0E-B8CA-417C9383A2F8}" srcOrd="0" destOrd="0" presId="urn:microsoft.com/office/officeart/2005/8/layout/architecture"/>
    <dgm:cxn modelId="{E33FCD43-7631-46B3-B446-837ADBE28DCB}" type="presParOf" srcId="{A538EABC-7EF8-4BEB-8C31-C5E92986A8BC}" destId="{DBE4B07B-AF6C-4618-90CF-64BD89550B2B}" srcOrd="1" destOrd="0" presId="urn:microsoft.com/office/officeart/2005/8/layout/architecture"/>
    <dgm:cxn modelId="{79F5D143-7B1A-45E0-B245-5D4FF8937838}" type="presParOf" srcId="{A538EABC-7EF8-4BEB-8C31-C5E92986A8BC}" destId="{F951E793-131C-4EEC-8A70-1E70084AF871}" srcOrd="2" destOrd="0" presId="urn:microsoft.com/office/officeart/2005/8/layout/architecture"/>
    <dgm:cxn modelId="{AA51977F-21C2-4293-86FD-39C71D37E1A9}" type="presParOf" srcId="{F951E793-131C-4EEC-8A70-1E70084AF871}" destId="{C7B5CC79-75B6-4D45-97D7-7CA957452BE8}" srcOrd="0" destOrd="0" presId="urn:microsoft.com/office/officeart/2005/8/layout/architecture"/>
    <dgm:cxn modelId="{B424E6B1-648C-4EB4-BFCA-8B353601A4B6}" type="presParOf" srcId="{C7B5CC79-75B6-4D45-97D7-7CA957452BE8}" destId="{16525BDC-2D40-4C83-86AB-21207E30EF39}" srcOrd="0" destOrd="0" presId="urn:microsoft.com/office/officeart/2005/8/layout/architecture"/>
    <dgm:cxn modelId="{92106566-32F4-407F-9545-9726FEC7A74A}" type="presParOf" srcId="{C7B5CC79-75B6-4D45-97D7-7CA957452BE8}" destId="{4BC2B96D-998A-44E2-A2E9-A81FC10F9D27}" srcOrd="1" destOrd="0" presId="urn:microsoft.com/office/officeart/2005/8/layout/architecture"/>
    <dgm:cxn modelId="{B3B790F3-29AF-42BB-8765-168F5CE941DE}" type="presParOf" srcId="{A3ABBF5E-2B99-4722-B3E2-365BAB86C244}" destId="{40CC64C8-F30B-473E-A964-009382920410}" srcOrd="1" destOrd="0" presId="urn:microsoft.com/office/officeart/2005/8/layout/architecture"/>
    <dgm:cxn modelId="{CD09519C-1928-446A-A962-41F971EB8A85}" type="presParOf" srcId="{A3ABBF5E-2B99-4722-B3E2-365BAB86C244}" destId="{187AA13E-66C9-4CC9-8FAA-0DBFD0BAFB52}" srcOrd="2" destOrd="0" presId="urn:microsoft.com/office/officeart/2005/8/layout/architecture"/>
    <dgm:cxn modelId="{65CF5D46-2D94-45E2-8B3C-EA5DBD1D7BE6}" type="presParOf" srcId="{187AA13E-66C9-4CC9-8FAA-0DBFD0BAFB52}" destId="{0B9B1DD7-DACF-4B61-BEBD-11F1E9539DD7}" srcOrd="0" destOrd="0" presId="urn:microsoft.com/office/officeart/2005/8/layout/architecture"/>
    <dgm:cxn modelId="{568347B5-856F-409F-A751-D4665C7811B2}" type="presParOf" srcId="{187AA13E-66C9-4CC9-8FAA-0DBFD0BAFB52}" destId="{30CA11BD-B6CE-4494-A5E5-AC870824481B}" srcOrd="1" destOrd="0" presId="urn:microsoft.com/office/officeart/2005/8/layout/architecture"/>
    <dgm:cxn modelId="{8998286E-0607-46CE-A9DE-6E78456AFCF9}" type="presParOf" srcId="{187AA13E-66C9-4CC9-8FAA-0DBFD0BAFB52}" destId="{E6E36B9D-DA03-410F-BF27-12EF79102DC3}" srcOrd="2" destOrd="0" presId="urn:microsoft.com/office/officeart/2005/8/layout/architecture"/>
    <dgm:cxn modelId="{BC7994E2-5978-40A9-BCF6-8D175C5CC298}" type="presParOf" srcId="{E6E36B9D-DA03-410F-BF27-12EF79102DC3}" destId="{EAC5AFA9-5F0F-4392-8A0A-4376602CE2A2}" srcOrd="0" destOrd="0" presId="urn:microsoft.com/office/officeart/2005/8/layout/architecture"/>
    <dgm:cxn modelId="{C2F987C4-C487-4BD5-94A3-3BF04A11C760}" type="presParOf" srcId="{EAC5AFA9-5F0F-4392-8A0A-4376602CE2A2}" destId="{16563761-6A4F-495C-8FB3-131F26075A16}" srcOrd="0" destOrd="0" presId="urn:microsoft.com/office/officeart/2005/8/layout/architecture"/>
    <dgm:cxn modelId="{29402A9C-CE98-45F4-8AB8-4AE6886C1119}" type="presParOf" srcId="{EAC5AFA9-5F0F-4392-8A0A-4376602CE2A2}" destId="{04797492-B995-4198-AF8C-70BB9AEB0E94}" srcOrd="1" destOrd="0" presId="urn:microsoft.com/office/officeart/2005/8/layout/architecture"/>
    <dgm:cxn modelId="{B6D4B096-A84A-4E10-99F8-1BC897674C96}" type="presParOf" srcId="{EAC5AFA9-5F0F-4392-8A0A-4376602CE2A2}" destId="{EA7C53DC-B06F-49A7-B54D-6F019B3FCD58}" srcOrd="2" destOrd="0" presId="urn:microsoft.com/office/officeart/2005/8/layout/architecture"/>
    <dgm:cxn modelId="{A89138A6-BC80-4C97-A334-1350907BAE35}" type="presParOf" srcId="{EA7C53DC-B06F-49A7-B54D-6F019B3FCD58}" destId="{AEBE739B-D618-4896-99B3-62B9DC899766}" srcOrd="0" destOrd="0" presId="urn:microsoft.com/office/officeart/2005/8/layout/architecture"/>
    <dgm:cxn modelId="{EA7F7F63-BCB8-49B0-9677-AC08CE586A5E}" type="presParOf" srcId="{AEBE739B-D618-4896-99B3-62B9DC899766}" destId="{9FB99DC0-4B50-4BED-B4EC-D078B54AB3D8}" srcOrd="0" destOrd="0" presId="urn:microsoft.com/office/officeart/2005/8/layout/architecture"/>
    <dgm:cxn modelId="{7A88375A-F5E7-4CA9-AECD-D0A51DD0638C}" type="presParOf" srcId="{AEBE739B-D618-4896-99B3-62B9DC899766}" destId="{A3C34F9D-7420-4BC9-B315-74DBCB6E3457}" srcOrd="1" destOrd="0" presId="urn:microsoft.com/office/officeart/2005/8/layout/architecture"/>
    <dgm:cxn modelId="{0B764689-7742-4F83-8821-DAA7CCC3408D}" type="presParOf" srcId="{AEBE739B-D618-4896-99B3-62B9DC899766}" destId="{D7EECF92-33C6-4A8D-9DD1-3369D3B6A392}" srcOrd="2" destOrd="0" presId="urn:microsoft.com/office/officeart/2005/8/layout/architecture"/>
    <dgm:cxn modelId="{0CC480B1-3C58-4FEC-8024-3B6449E162DE}" type="presParOf" srcId="{D7EECF92-33C6-4A8D-9DD1-3369D3B6A392}" destId="{3899F4E8-0154-4C5D-8FA5-E89A3A703F0F}" srcOrd="0" destOrd="0" presId="urn:microsoft.com/office/officeart/2005/8/layout/architecture"/>
    <dgm:cxn modelId="{7CC6A7E5-3FD3-4D55-AA38-B055BD5F7E3A}" type="presParOf" srcId="{3899F4E8-0154-4C5D-8FA5-E89A3A703F0F}" destId="{49BA17D2-3B9C-4289-B6BD-DBB5AB68D666}" srcOrd="0" destOrd="0" presId="urn:microsoft.com/office/officeart/2005/8/layout/architecture"/>
    <dgm:cxn modelId="{2B542FED-B8BC-4659-BCC1-00A3803459B5}" type="presParOf" srcId="{3899F4E8-0154-4C5D-8FA5-E89A3A703F0F}" destId="{D26F9A52-4EA9-4F25-8E86-7E5DD9D4124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AAFDCA-FE6D-4C36-9F59-83EC02295611}">
      <dsp:nvSpPr>
        <dsp:cNvPr id="0" name=""/>
        <dsp:cNvSpPr/>
      </dsp:nvSpPr>
      <dsp:spPr>
        <a:xfrm>
          <a:off x="5216" y="3262474"/>
          <a:ext cx="5487944" cy="976312"/>
        </a:xfrm>
        <a:prstGeom prst="roundRect">
          <a:avLst>
            <a:gd name="adj" fmla="val 10000"/>
          </a:avLst>
        </a:prstGeom>
        <a:solidFill>
          <a:schemeClr val="tx2"/>
        </a:solidFill>
        <a:ln w="9525" cap="rnd" cmpd="sng" algn="ctr">
          <a:solidFill>
            <a:schemeClr val="accent6">
              <a:shade val="90000"/>
            </a:schemeClr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Z</a:t>
          </a:r>
        </a:p>
      </dsp:txBody>
      <dsp:txXfrm>
        <a:off x="33811" y="3291069"/>
        <a:ext cx="5430754" cy="919122"/>
      </dsp:txXfrm>
    </dsp:sp>
    <dsp:sp modelId="{58C4C1B6-438F-473F-AF12-5509F2E025A1}">
      <dsp:nvSpPr>
        <dsp:cNvPr id="0" name=""/>
        <dsp:cNvSpPr/>
      </dsp:nvSpPr>
      <dsp:spPr>
        <a:xfrm>
          <a:off x="5216" y="2175618"/>
          <a:ext cx="2633370" cy="976312"/>
        </a:xfrm>
        <a:prstGeom prst="roundRect">
          <a:avLst>
            <a:gd name="adj" fmla="val 10000"/>
          </a:avLst>
        </a:prstGeom>
        <a:solidFill>
          <a:schemeClr val="tx2"/>
        </a:solidFill>
        <a:ln w="9525" cap="rnd" cmpd="sng" algn="ctr">
          <a:solidFill>
            <a:schemeClr val="accent6">
              <a:shade val="90000"/>
            </a:schemeClr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5</a:t>
          </a:r>
        </a:p>
      </dsp:txBody>
      <dsp:txXfrm>
        <a:off x="33811" y="2204213"/>
        <a:ext cx="2576180" cy="919122"/>
      </dsp:txXfrm>
    </dsp:sp>
    <dsp:sp modelId="{FC94ED87-C4FB-46FD-9223-075BE126A396}">
      <dsp:nvSpPr>
        <dsp:cNvPr id="0" name=""/>
        <dsp:cNvSpPr/>
      </dsp:nvSpPr>
      <dsp:spPr>
        <a:xfrm>
          <a:off x="5216" y="1088763"/>
          <a:ext cx="2633370" cy="976312"/>
        </a:xfrm>
        <a:prstGeom prst="roundRect">
          <a:avLst>
            <a:gd name="adj" fmla="val 10000"/>
          </a:avLst>
        </a:prstGeom>
        <a:solidFill>
          <a:schemeClr val="tx2"/>
        </a:solidFill>
        <a:ln w="9525" cap="rnd" cmpd="sng" algn="ctr">
          <a:solidFill>
            <a:schemeClr val="accent6">
              <a:shade val="90000"/>
            </a:schemeClr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5</a:t>
          </a:r>
        </a:p>
      </dsp:txBody>
      <dsp:txXfrm>
        <a:off x="33811" y="1117358"/>
        <a:ext cx="2576180" cy="919122"/>
      </dsp:txXfrm>
    </dsp:sp>
    <dsp:sp modelId="{2AD750BD-C60B-407F-B9F6-1830A388ED02}">
      <dsp:nvSpPr>
        <dsp:cNvPr id="0" name=""/>
        <dsp:cNvSpPr/>
      </dsp:nvSpPr>
      <dsp:spPr>
        <a:xfrm>
          <a:off x="5216" y="1908"/>
          <a:ext cx="2633370" cy="976312"/>
        </a:xfrm>
        <a:prstGeom prst="roundRect">
          <a:avLst>
            <a:gd name="adj" fmla="val 10000"/>
          </a:avLst>
        </a:prstGeom>
        <a:solidFill>
          <a:schemeClr val="tx2"/>
        </a:solidFill>
        <a:ln w="9525" cap="rnd" cmpd="sng" algn="ctr">
          <a:solidFill>
            <a:schemeClr val="accent6">
              <a:shade val="90000"/>
            </a:schemeClr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0101</a:t>
          </a:r>
        </a:p>
      </dsp:txBody>
      <dsp:txXfrm>
        <a:off x="33811" y="30503"/>
        <a:ext cx="2576180" cy="919122"/>
      </dsp:txXfrm>
    </dsp:sp>
    <dsp:sp modelId="{A3C1B96B-9C98-417D-A260-9FF1F8230F1A}">
      <dsp:nvSpPr>
        <dsp:cNvPr id="0" name=""/>
        <dsp:cNvSpPr/>
      </dsp:nvSpPr>
      <dsp:spPr>
        <a:xfrm>
          <a:off x="2859790" y="2175618"/>
          <a:ext cx="2633370" cy="976312"/>
        </a:xfrm>
        <a:prstGeom prst="roundRect">
          <a:avLst>
            <a:gd name="adj" fmla="val 10000"/>
          </a:avLst>
        </a:prstGeom>
        <a:solidFill>
          <a:schemeClr val="tx2"/>
        </a:solidFill>
        <a:ln w="9525" cap="rnd" cmpd="sng" algn="ctr">
          <a:solidFill>
            <a:schemeClr val="accent6">
              <a:shade val="90000"/>
            </a:schemeClr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</a:t>
          </a:r>
        </a:p>
      </dsp:txBody>
      <dsp:txXfrm>
        <a:off x="2888385" y="2204213"/>
        <a:ext cx="2576180" cy="919122"/>
      </dsp:txXfrm>
    </dsp:sp>
    <dsp:sp modelId="{15C11383-A2B0-4E0E-B8CA-417C9383A2F8}">
      <dsp:nvSpPr>
        <dsp:cNvPr id="0" name=""/>
        <dsp:cNvSpPr/>
      </dsp:nvSpPr>
      <dsp:spPr>
        <a:xfrm>
          <a:off x="2859790" y="1088763"/>
          <a:ext cx="2633370" cy="976312"/>
        </a:xfrm>
        <a:prstGeom prst="roundRect">
          <a:avLst>
            <a:gd name="adj" fmla="val 10000"/>
          </a:avLst>
        </a:prstGeom>
        <a:solidFill>
          <a:schemeClr val="tx2"/>
        </a:solidFill>
        <a:ln w="9525" cap="rnd" cmpd="sng" algn="ctr">
          <a:solidFill>
            <a:schemeClr val="accent6">
              <a:shade val="90000"/>
            </a:schemeClr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10</a:t>
          </a:r>
        </a:p>
      </dsp:txBody>
      <dsp:txXfrm>
        <a:off x="2888385" y="1117358"/>
        <a:ext cx="2576180" cy="919122"/>
      </dsp:txXfrm>
    </dsp:sp>
    <dsp:sp modelId="{16525BDC-2D40-4C83-86AB-21207E30EF39}">
      <dsp:nvSpPr>
        <dsp:cNvPr id="0" name=""/>
        <dsp:cNvSpPr/>
      </dsp:nvSpPr>
      <dsp:spPr>
        <a:xfrm>
          <a:off x="2859790" y="1908"/>
          <a:ext cx="2633370" cy="976312"/>
        </a:xfrm>
        <a:prstGeom prst="roundRect">
          <a:avLst>
            <a:gd name="adj" fmla="val 10000"/>
          </a:avLst>
        </a:prstGeom>
        <a:solidFill>
          <a:schemeClr val="tx2"/>
        </a:solidFill>
        <a:ln w="9525" cap="rnd" cmpd="sng" algn="ctr">
          <a:solidFill>
            <a:schemeClr val="accent6">
              <a:shade val="90000"/>
            </a:schemeClr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1010</a:t>
          </a:r>
        </a:p>
      </dsp:txBody>
      <dsp:txXfrm>
        <a:off x="2888385" y="30503"/>
        <a:ext cx="2576180" cy="919122"/>
      </dsp:txXfrm>
    </dsp:sp>
    <dsp:sp modelId="{0B9B1DD7-DACF-4B61-BEBD-11F1E9539DD7}">
      <dsp:nvSpPr>
        <dsp:cNvPr id="0" name=""/>
        <dsp:cNvSpPr/>
      </dsp:nvSpPr>
      <dsp:spPr>
        <a:xfrm>
          <a:off x="5935567" y="3262474"/>
          <a:ext cx="2633370" cy="976312"/>
        </a:xfrm>
        <a:prstGeom prst="roundRect">
          <a:avLst>
            <a:gd name="adj" fmla="val 10000"/>
          </a:avLst>
        </a:prstGeom>
        <a:solidFill>
          <a:schemeClr val="tx2"/>
        </a:solidFill>
        <a:ln w="9525" cap="rnd" cmpd="sng" algn="ctr">
          <a:solidFill>
            <a:schemeClr val="accent6">
              <a:shade val="90000"/>
            </a:schemeClr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ASCII</a:t>
          </a:r>
        </a:p>
      </dsp:txBody>
      <dsp:txXfrm>
        <a:off x="5964162" y="3291069"/>
        <a:ext cx="2576180" cy="919122"/>
      </dsp:txXfrm>
    </dsp:sp>
    <dsp:sp modelId="{16563761-6A4F-495C-8FB3-131F26075A16}">
      <dsp:nvSpPr>
        <dsp:cNvPr id="0" name=""/>
        <dsp:cNvSpPr/>
      </dsp:nvSpPr>
      <dsp:spPr>
        <a:xfrm>
          <a:off x="5935567" y="2175618"/>
          <a:ext cx="2633370" cy="976312"/>
        </a:xfrm>
        <a:prstGeom prst="roundRect">
          <a:avLst>
            <a:gd name="adj" fmla="val 10000"/>
          </a:avLst>
        </a:prstGeom>
        <a:solidFill>
          <a:schemeClr val="tx2"/>
        </a:solidFill>
        <a:ln w="9525" cap="rnd" cmpd="sng" algn="ctr">
          <a:solidFill>
            <a:schemeClr val="accent6">
              <a:shade val="90000"/>
            </a:schemeClr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Hexadecimal</a:t>
          </a:r>
        </a:p>
      </dsp:txBody>
      <dsp:txXfrm>
        <a:off x="5964162" y="2204213"/>
        <a:ext cx="2576180" cy="919122"/>
      </dsp:txXfrm>
    </dsp:sp>
    <dsp:sp modelId="{9FB99DC0-4B50-4BED-B4EC-D078B54AB3D8}">
      <dsp:nvSpPr>
        <dsp:cNvPr id="0" name=""/>
        <dsp:cNvSpPr/>
      </dsp:nvSpPr>
      <dsp:spPr>
        <a:xfrm>
          <a:off x="5935567" y="1088763"/>
          <a:ext cx="2633370" cy="976312"/>
        </a:xfrm>
        <a:prstGeom prst="roundRect">
          <a:avLst>
            <a:gd name="adj" fmla="val 10000"/>
          </a:avLst>
        </a:prstGeom>
        <a:solidFill>
          <a:schemeClr val="tx2"/>
        </a:solidFill>
        <a:ln w="9525" cap="rnd" cmpd="sng" algn="ctr">
          <a:solidFill>
            <a:schemeClr val="accent6">
              <a:shade val="90000"/>
            </a:schemeClr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Decimal</a:t>
          </a:r>
        </a:p>
      </dsp:txBody>
      <dsp:txXfrm>
        <a:off x="5964162" y="1117358"/>
        <a:ext cx="2576180" cy="919122"/>
      </dsp:txXfrm>
    </dsp:sp>
    <dsp:sp modelId="{49BA17D2-3B9C-4289-B6BD-DBB5AB68D666}">
      <dsp:nvSpPr>
        <dsp:cNvPr id="0" name=""/>
        <dsp:cNvSpPr/>
      </dsp:nvSpPr>
      <dsp:spPr>
        <a:xfrm>
          <a:off x="5935567" y="1908"/>
          <a:ext cx="2633370" cy="976312"/>
        </a:xfrm>
        <a:prstGeom prst="roundRect">
          <a:avLst>
            <a:gd name="adj" fmla="val 10000"/>
          </a:avLst>
        </a:prstGeom>
        <a:solidFill>
          <a:schemeClr val="tx2"/>
        </a:solidFill>
        <a:ln w="9525" cap="rnd" cmpd="sng" algn="ctr">
          <a:solidFill>
            <a:schemeClr val="accent6">
              <a:shade val="90000"/>
            </a:schemeClr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Binary</a:t>
          </a:r>
        </a:p>
      </dsp:txBody>
      <dsp:txXfrm>
        <a:off x="5964162" y="30503"/>
        <a:ext cx="2576180" cy="9191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AE42B-5EA8-4D45-BFF2-56279126750F}" type="datetimeFigureOut">
              <a:rPr lang="en-US" smtClean="0"/>
              <a:t>17-Feb-17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D5377-4ACF-4676-8CFC-69B1E1790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428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AE42B-5EA8-4D45-BFF2-56279126750F}" type="datetimeFigureOut">
              <a:rPr lang="en-US" smtClean="0"/>
              <a:t>17-Feb-17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D5377-4ACF-4676-8CFC-69B1E1790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1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AE42B-5EA8-4D45-BFF2-56279126750F}" type="datetimeFigureOut">
              <a:rPr lang="en-US" smtClean="0"/>
              <a:t>17-Feb-17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D5377-4ACF-4676-8CFC-69B1E1790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073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AE42B-5EA8-4D45-BFF2-56279126750F}" type="datetimeFigureOut">
              <a:rPr lang="en-US" smtClean="0"/>
              <a:t>17-Feb-17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D5377-4ACF-4676-8CFC-69B1E1790E6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277216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AE42B-5EA8-4D45-BFF2-56279126750F}" type="datetimeFigureOut">
              <a:rPr lang="en-US" smtClean="0"/>
              <a:t>17-Feb-17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D5377-4ACF-4676-8CFC-69B1E1790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340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AE42B-5EA8-4D45-BFF2-56279126750F}" type="datetimeFigureOut">
              <a:rPr lang="en-US" smtClean="0"/>
              <a:t>17-Feb-17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D5377-4ACF-4676-8CFC-69B1E1790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023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AE42B-5EA8-4D45-BFF2-56279126750F}" type="datetimeFigureOut">
              <a:rPr lang="en-US" smtClean="0"/>
              <a:t>17-Feb-17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D5377-4ACF-4676-8CFC-69B1E1790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505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AE42B-5EA8-4D45-BFF2-56279126750F}" type="datetimeFigureOut">
              <a:rPr lang="en-US" smtClean="0"/>
              <a:t>17-Feb-17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D5377-4ACF-4676-8CFC-69B1E1790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4322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AE42B-5EA8-4D45-BFF2-56279126750F}" type="datetimeFigureOut">
              <a:rPr lang="en-US" smtClean="0"/>
              <a:t>17-Feb-17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D5377-4ACF-4676-8CFC-69B1E1790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73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AE42B-5EA8-4D45-BFF2-56279126750F}" type="datetimeFigureOut">
              <a:rPr lang="en-US" smtClean="0"/>
              <a:t>17-Feb-17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D5377-4ACF-4676-8CFC-69B1E1790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390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AE42B-5EA8-4D45-BFF2-56279126750F}" type="datetimeFigureOut">
              <a:rPr lang="en-US" smtClean="0"/>
              <a:t>17-Feb-17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D5377-4ACF-4676-8CFC-69B1E1790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3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AE42B-5EA8-4D45-BFF2-56279126750F}" type="datetimeFigureOut">
              <a:rPr lang="en-US" smtClean="0"/>
              <a:t>17-Feb-17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D5377-4ACF-4676-8CFC-69B1E1790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782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AE42B-5EA8-4D45-BFF2-56279126750F}" type="datetimeFigureOut">
              <a:rPr lang="en-US" smtClean="0"/>
              <a:t>17-Feb-17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D5377-4ACF-4676-8CFC-69B1E1790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172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AE42B-5EA8-4D45-BFF2-56279126750F}" type="datetimeFigureOut">
              <a:rPr lang="en-US" smtClean="0"/>
              <a:t>17-Feb-17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D5377-4ACF-4676-8CFC-69B1E1790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769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AE42B-5EA8-4D45-BFF2-56279126750F}" type="datetimeFigureOut">
              <a:rPr lang="en-US" smtClean="0"/>
              <a:t>17-Feb-17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D5377-4ACF-4676-8CFC-69B1E1790E6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12401958" y="10886"/>
            <a:ext cx="1853340" cy="684711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Edit the text with your own short phrase.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animation is already done for you; just copy and paste the slide into your existing presentation. </a:t>
            </a:r>
          </a:p>
        </p:txBody>
      </p:sp>
    </p:spTree>
    <p:extLst>
      <p:ext uri="{BB962C8B-B14F-4D97-AF65-F5344CB8AC3E}">
        <p14:creationId xmlns:p14="http://schemas.microsoft.com/office/powerpoint/2010/main" val="1970236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AE42B-5EA8-4D45-BFF2-56279126750F}" type="datetimeFigureOut">
              <a:rPr lang="en-US" smtClean="0"/>
              <a:t>17-Feb-17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D5377-4ACF-4676-8CFC-69B1E1790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844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AE42B-5EA8-4D45-BFF2-56279126750F}" type="datetimeFigureOut">
              <a:rPr lang="en-US" smtClean="0"/>
              <a:t>17-Feb-17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D5377-4ACF-4676-8CFC-69B1E1790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550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B0AE42B-5EA8-4D45-BFF2-56279126750F}" type="datetimeFigureOut">
              <a:rPr lang="en-US" smtClean="0"/>
              <a:t>17-Feb-17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84D5377-4ACF-4676-8CFC-69B1E1790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939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5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83" y="2565326"/>
            <a:ext cx="11277447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 fontAlgn="base"/>
            <a:r>
              <a:rPr lang="en-US" sz="6000" b="1" dirty="0">
                <a:solidFill>
                  <a:schemeClr val="tx2"/>
                </a:solidFill>
                <a:latin typeface="Montserrat" panose="00000500000000000000" pitchFamily="50" charset="0"/>
              </a:rPr>
              <a:t>Crash Course to Electronics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599" y="3935896"/>
            <a:ext cx="22156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Montserrat" panose="00000500000000000000" pitchFamily="50" charset="0"/>
              </a:rPr>
              <a:t>Install:</a:t>
            </a:r>
          </a:p>
          <a:p>
            <a:r>
              <a:rPr lang="en-US" dirty="0">
                <a:latin typeface="Montserrat" panose="00000500000000000000" pitchFamily="50" charset="0"/>
              </a:rPr>
              <a:t>Arduino Software</a:t>
            </a:r>
          </a:p>
          <a:p>
            <a:r>
              <a:rPr lang="en-US" dirty="0">
                <a:latin typeface="Montserrat" panose="00000500000000000000" pitchFamily="50" charset="0"/>
              </a:rPr>
              <a:t>USB Drivers</a:t>
            </a:r>
          </a:p>
        </p:txBody>
      </p:sp>
    </p:spTree>
    <p:extLst>
      <p:ext uri="{BB962C8B-B14F-4D97-AF65-F5344CB8AC3E}">
        <p14:creationId xmlns:p14="http://schemas.microsoft.com/office/powerpoint/2010/main" val="337989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90307" y="2051639"/>
            <a:ext cx="421141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6000" b="1" dirty="0">
                <a:solidFill>
                  <a:schemeClr val="tx2"/>
                </a:solidFill>
                <a:latin typeface="Montserrat" panose="00000500000000000000" pitchFamily="50" charset="0"/>
              </a:rPr>
              <a:t>Hands on!</a:t>
            </a:r>
            <a:endParaRPr lang="en-US" sz="6000" b="1" i="0" dirty="0">
              <a:solidFill>
                <a:schemeClr val="tx2"/>
              </a:solidFill>
              <a:effectLst/>
              <a:latin typeface="Montserrat" panose="00000500000000000000" pitchFamily="50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67593" y="3149482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FFA500"/>
                </a:solidFill>
                <a:latin typeface="Montserrat" panose="00000500000000000000" pitchFamily="50" charset="0"/>
              </a:rPr>
              <a:t>Materials:</a:t>
            </a:r>
            <a:br>
              <a:rPr lang="en-US" dirty="0">
                <a:solidFill>
                  <a:srgbClr val="FFA500"/>
                </a:solidFill>
                <a:latin typeface="Montserrat" panose="00000500000000000000" pitchFamily="50" charset="0"/>
              </a:rPr>
            </a:br>
            <a:r>
              <a:rPr lang="en-US" dirty="0">
                <a:solidFill>
                  <a:srgbClr val="EEEEEE"/>
                </a:solidFill>
                <a:latin typeface="Montserrat" panose="00000500000000000000" pitchFamily="50" charset="0"/>
              </a:rPr>
              <a:t>Breadboard</a:t>
            </a:r>
            <a:br>
              <a:rPr lang="en-US" dirty="0">
                <a:latin typeface="Montserrat" panose="00000500000000000000" pitchFamily="50" charset="0"/>
              </a:rPr>
            </a:br>
            <a:r>
              <a:rPr lang="en-US" dirty="0">
                <a:solidFill>
                  <a:srgbClr val="EEEEEE"/>
                </a:solidFill>
                <a:latin typeface="Montserrat" panose="00000500000000000000" pitchFamily="50" charset="0"/>
              </a:rPr>
              <a:t>Arduino</a:t>
            </a:r>
            <a:br>
              <a:rPr lang="en-US" dirty="0">
                <a:latin typeface="Montserrat" panose="00000500000000000000" pitchFamily="50" charset="0"/>
              </a:rPr>
            </a:br>
            <a:r>
              <a:rPr lang="en-US" dirty="0">
                <a:solidFill>
                  <a:srgbClr val="EEEEEE"/>
                </a:solidFill>
                <a:latin typeface="Montserrat" panose="00000500000000000000" pitchFamily="50" charset="0"/>
              </a:rPr>
              <a:t>Mini-USB Cable</a:t>
            </a:r>
            <a:br>
              <a:rPr lang="en-US" dirty="0">
                <a:latin typeface="Montserrat" panose="00000500000000000000" pitchFamily="50" charset="0"/>
              </a:rPr>
            </a:br>
            <a:r>
              <a:rPr lang="en-US" dirty="0">
                <a:solidFill>
                  <a:srgbClr val="EEEEEE"/>
                </a:solidFill>
                <a:latin typeface="Montserrat" panose="00000500000000000000" pitchFamily="50" charset="0"/>
              </a:rPr>
              <a:t>Button</a:t>
            </a:r>
            <a:br>
              <a:rPr lang="en-US" dirty="0">
                <a:latin typeface="Montserrat" panose="00000500000000000000" pitchFamily="50" charset="0"/>
              </a:rPr>
            </a:br>
            <a:r>
              <a:rPr lang="en-US" dirty="0">
                <a:solidFill>
                  <a:srgbClr val="EEEEEE"/>
                </a:solidFill>
                <a:latin typeface="Montserrat" panose="00000500000000000000" pitchFamily="50" charset="0"/>
              </a:rPr>
              <a:t>LED bulb</a:t>
            </a:r>
            <a:br>
              <a:rPr lang="en-US" dirty="0">
                <a:latin typeface="Montserrat" panose="00000500000000000000" pitchFamily="50" charset="0"/>
              </a:rPr>
            </a:br>
            <a:r>
              <a:rPr lang="en-US" dirty="0">
                <a:solidFill>
                  <a:srgbClr val="EEEEEE"/>
                </a:solidFill>
                <a:latin typeface="Montserrat" panose="00000500000000000000" pitchFamily="50" charset="0"/>
              </a:rPr>
              <a:t>220 Ohm Resistor</a:t>
            </a:r>
            <a:br>
              <a:rPr lang="en-US" dirty="0">
                <a:latin typeface="Montserrat" panose="00000500000000000000" pitchFamily="50" charset="0"/>
              </a:rPr>
            </a:br>
            <a:r>
              <a:rPr lang="en-US" dirty="0">
                <a:solidFill>
                  <a:srgbClr val="EEEEEE"/>
                </a:solidFill>
                <a:latin typeface="Montserrat" panose="00000500000000000000" pitchFamily="50" charset="0"/>
              </a:rPr>
              <a:t>Jumper Wires (x5)</a:t>
            </a:r>
            <a:endParaRPr lang="en-US" dirty="0"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572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22419" y="434873"/>
            <a:ext cx="49471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6000" b="1" dirty="0">
                <a:solidFill>
                  <a:schemeClr val="tx2"/>
                </a:solidFill>
                <a:latin typeface="Montserrat" panose="00000500000000000000" pitchFamily="50" charset="0"/>
              </a:rPr>
              <a:t>Breadboard</a:t>
            </a:r>
            <a:endParaRPr lang="en-US" sz="6000" b="1" i="0" dirty="0">
              <a:solidFill>
                <a:schemeClr val="tx2"/>
              </a:solidFill>
              <a:effectLst/>
              <a:latin typeface="Montserrat" panose="00000500000000000000" pitchFamily="50" charset="0"/>
            </a:endParaRPr>
          </a:p>
        </p:txBody>
      </p:sp>
      <p:pic>
        <p:nvPicPr>
          <p:cNvPr id="8194" name="Picture 2" descr="C:\Users\chang\Desktop\electronics-workshop\Materials\Presentation\assets\img\breadboar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933" y="1990286"/>
            <a:ext cx="4970674" cy="382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297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378237" y="434873"/>
            <a:ext cx="343555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6000" b="1" dirty="0">
                <a:solidFill>
                  <a:schemeClr val="tx2"/>
                </a:solidFill>
                <a:latin typeface="Montserrat" panose="00000500000000000000" pitchFamily="50" charset="0"/>
              </a:rPr>
              <a:t>Arduino</a:t>
            </a:r>
            <a:endParaRPr lang="en-US" sz="6000" b="1" i="0" dirty="0">
              <a:solidFill>
                <a:schemeClr val="tx2"/>
              </a:solidFill>
              <a:effectLst/>
              <a:latin typeface="Montserrat" panose="00000500000000000000" pitchFamily="50" charset="0"/>
            </a:endParaRPr>
          </a:p>
        </p:txBody>
      </p:sp>
      <p:pic>
        <p:nvPicPr>
          <p:cNvPr id="10244" name="Picture 4" descr="C:\Users\chang\Desktop\electronics-workshop\Materials\Presentation\assets\img\arduin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742" y="2324362"/>
            <a:ext cx="3557887" cy="283058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246" name="Picture 6" descr="C:\Users\chang\Desktop\electronics-workshop\Materials\Presentation\assets\img\minius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559" y="2324364"/>
            <a:ext cx="4444157" cy="283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736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10673" y="434873"/>
            <a:ext cx="297068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6000" b="1" dirty="0">
                <a:solidFill>
                  <a:schemeClr val="tx2"/>
                </a:solidFill>
                <a:latin typeface="Montserrat" panose="00000500000000000000" pitchFamily="50" charset="0"/>
              </a:rPr>
              <a:t>Button</a:t>
            </a:r>
            <a:endParaRPr lang="en-US" sz="6000" b="1" i="0" dirty="0">
              <a:solidFill>
                <a:schemeClr val="tx2"/>
              </a:solidFill>
              <a:effectLst/>
              <a:latin typeface="Montserrat" panose="00000500000000000000" pitchFamily="50" charset="0"/>
            </a:endParaRPr>
          </a:p>
        </p:txBody>
      </p:sp>
      <p:pic>
        <p:nvPicPr>
          <p:cNvPr id="11266" name="Picture 2" descr="C:\Users\chang\Desktop\electronics-workshop\Materials\Presentation\assets\img\butt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15" y="1961322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372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16608" y="434873"/>
            <a:ext cx="175881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6000" b="1" dirty="0">
                <a:solidFill>
                  <a:schemeClr val="tx2"/>
                </a:solidFill>
                <a:latin typeface="Montserrat" panose="00000500000000000000" pitchFamily="50" charset="0"/>
              </a:rPr>
              <a:t>LED</a:t>
            </a:r>
            <a:endParaRPr lang="en-US" sz="6000" b="1" i="0" dirty="0">
              <a:solidFill>
                <a:schemeClr val="tx2"/>
              </a:solidFill>
              <a:effectLst/>
              <a:latin typeface="Montserrat" panose="00000500000000000000" pitchFamily="50" charset="0"/>
            </a:endParaRPr>
          </a:p>
        </p:txBody>
      </p:sp>
      <p:pic>
        <p:nvPicPr>
          <p:cNvPr id="1026" name="Picture 2" descr="C:\Users\chang\Desktop\electronics-workshop\Materials\Slides\assets\img\L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66" y="1849023"/>
            <a:ext cx="47625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95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96673" y="434873"/>
            <a:ext cx="339868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6000" b="1" dirty="0">
                <a:solidFill>
                  <a:schemeClr val="tx2"/>
                </a:solidFill>
                <a:latin typeface="Montserrat" panose="00000500000000000000" pitchFamily="50" charset="0"/>
              </a:rPr>
              <a:t>Resistor</a:t>
            </a:r>
            <a:endParaRPr lang="en-US" sz="6000" b="1" i="0" dirty="0">
              <a:solidFill>
                <a:schemeClr val="tx2"/>
              </a:solidFill>
              <a:effectLst/>
              <a:latin typeface="Montserrat" panose="00000500000000000000" pitchFamily="50" charset="0"/>
            </a:endParaRPr>
          </a:p>
        </p:txBody>
      </p:sp>
      <p:pic>
        <p:nvPicPr>
          <p:cNvPr id="2050" name="Picture 2" descr="Image result for resistor bl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285" y="1886242"/>
            <a:ext cx="4243461" cy="4243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468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chang\Desktop\electronics-workshop\Materials\Slides\assets\img\jump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116" y="1865133"/>
            <a:ext cx="5917809" cy="443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671846" y="434873"/>
            <a:ext cx="68483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6000" b="1" dirty="0">
                <a:solidFill>
                  <a:schemeClr val="tx2"/>
                </a:solidFill>
                <a:latin typeface="Montserrat" panose="00000500000000000000" pitchFamily="50" charset="0"/>
              </a:rPr>
              <a:t>Jumper wires x5</a:t>
            </a:r>
            <a:endParaRPr lang="en-US" sz="6000" b="1" i="0" dirty="0">
              <a:solidFill>
                <a:schemeClr val="tx2"/>
              </a:solidFill>
              <a:effectLst/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536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042521" y="2503609"/>
            <a:ext cx="38621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6000" b="1" dirty="0">
                <a:solidFill>
                  <a:schemeClr val="tx2"/>
                </a:solidFill>
                <a:latin typeface="Montserrat" panose="00000500000000000000" pitchFamily="50" charset="0"/>
              </a:rPr>
              <a:t>Lighting an LED</a:t>
            </a:r>
            <a:endParaRPr lang="en-US" sz="6000" b="1" i="0" dirty="0">
              <a:solidFill>
                <a:schemeClr val="tx2"/>
              </a:solidFill>
              <a:effectLst/>
              <a:latin typeface="Montserrat" panose="00000500000000000000" pitchFamily="50" charset="0"/>
            </a:endParaRPr>
          </a:p>
        </p:txBody>
      </p:sp>
      <p:pic>
        <p:nvPicPr>
          <p:cNvPr id="4100" name="Picture 4" descr="C:\Users\chang\Desktop\electronics-workshop\Materials\Slides\assets\img\schematic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" y="-1"/>
            <a:ext cx="7891908" cy="687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060813" y="4558353"/>
            <a:ext cx="518616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Montserrat" panose="00000500000000000000" pitchFamily="50" charset="0"/>
              </a:rPr>
              <a:t>A5</a:t>
            </a:r>
          </a:p>
        </p:txBody>
      </p:sp>
      <p:cxnSp>
        <p:nvCxnSpPr>
          <p:cNvPr id="9" name="Straight Connector 8"/>
          <p:cNvCxnSpPr>
            <a:cxnSpLocks/>
            <a:stCxn id="6" idx="0"/>
          </p:cNvCxnSpPr>
          <p:nvPr/>
        </p:nvCxnSpPr>
        <p:spPr>
          <a:xfrm flipV="1">
            <a:off x="2320121" y="3192230"/>
            <a:ext cx="805216" cy="136612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080515" y="3753980"/>
            <a:ext cx="729718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Montserrat" panose="00000500000000000000" pitchFamily="50" charset="0"/>
              </a:rPr>
              <a:t>GND</a:t>
            </a:r>
          </a:p>
        </p:txBody>
      </p:sp>
      <p:cxnSp>
        <p:nvCxnSpPr>
          <p:cNvPr id="15" name="Straight Connector 14"/>
          <p:cNvCxnSpPr>
            <a:cxnSpLocks/>
            <a:stCxn id="14" idx="0"/>
          </p:cNvCxnSpPr>
          <p:nvPr/>
        </p:nvCxnSpPr>
        <p:spPr>
          <a:xfrm flipH="1" flipV="1">
            <a:off x="4629720" y="3192230"/>
            <a:ext cx="1815654" cy="56175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4872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37010" y="434873"/>
            <a:ext cx="731803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6000" b="1" dirty="0">
                <a:solidFill>
                  <a:schemeClr val="tx2"/>
                </a:solidFill>
                <a:latin typeface="Montserrat" panose="00000500000000000000" pitchFamily="50" charset="0"/>
              </a:rPr>
              <a:t>Equivalent circuit</a:t>
            </a:r>
            <a:endParaRPr lang="en-US" sz="6000" b="1" i="0" dirty="0">
              <a:solidFill>
                <a:schemeClr val="tx2"/>
              </a:solidFill>
              <a:effectLst/>
              <a:latin typeface="Montserrat" panose="00000500000000000000" pitchFamily="50" charset="0"/>
            </a:endParaRPr>
          </a:p>
        </p:txBody>
      </p:sp>
      <p:pic>
        <p:nvPicPr>
          <p:cNvPr id="5122" name="Picture 2" descr="C:\Users\chang\Desktop\electronics-workshop\Materials\Slides\assets\img\ledcircui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865" y="1653058"/>
            <a:ext cx="4846319" cy="484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844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25076" y="434873"/>
            <a:ext cx="554190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6000" b="1" dirty="0">
                <a:solidFill>
                  <a:schemeClr val="tx2"/>
                </a:solidFill>
                <a:latin typeface="Montserrat" panose="00000500000000000000" pitchFamily="50" charset="0"/>
              </a:rPr>
              <a:t>Why resistor?</a:t>
            </a:r>
            <a:endParaRPr lang="en-US" sz="6000" b="1" i="0" dirty="0">
              <a:solidFill>
                <a:schemeClr val="tx2"/>
              </a:solidFill>
              <a:effectLst/>
              <a:latin typeface="Montserrat" panose="00000500000000000000" pitchFamily="50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52031" y="1816989"/>
            <a:ext cx="848799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3600" dirty="0">
                <a:solidFill>
                  <a:srgbClr val="EEEEEE"/>
                </a:solidFill>
                <a:latin typeface="Montserrat" panose="00000500000000000000" pitchFamily="50" charset="0"/>
              </a:rPr>
              <a:t>Arduino current </a:t>
            </a:r>
            <a:r>
              <a:rPr lang="en-US" sz="3600" dirty="0">
                <a:solidFill>
                  <a:srgbClr val="FF0000"/>
                </a:solidFill>
                <a:latin typeface="Montserrat" panose="00000500000000000000" pitchFamily="50" charset="0"/>
              </a:rPr>
              <a:t>&lt; 50mA</a:t>
            </a:r>
            <a:r>
              <a:rPr lang="en-US" sz="3600" dirty="0">
                <a:solidFill>
                  <a:srgbClr val="EEEEEE"/>
                </a:solidFill>
                <a:latin typeface="Montserrat" panose="00000500000000000000" pitchFamily="50" charset="0"/>
              </a:rPr>
              <a:t> </a:t>
            </a:r>
            <a:br>
              <a:rPr lang="en-US" sz="3600" dirty="0">
                <a:solidFill>
                  <a:srgbClr val="EEEEEE"/>
                </a:solidFill>
                <a:latin typeface="Montserrat" panose="00000500000000000000" pitchFamily="50" charset="0"/>
              </a:rPr>
            </a:br>
            <a:r>
              <a:rPr lang="en-US" sz="3600" dirty="0">
                <a:solidFill>
                  <a:srgbClr val="EEEEEE"/>
                </a:solidFill>
                <a:latin typeface="Montserrat" panose="00000500000000000000" pitchFamily="50" charset="0"/>
              </a:rPr>
              <a:t>LED current </a:t>
            </a:r>
            <a:r>
              <a:rPr lang="en-US" sz="3600" dirty="0">
                <a:solidFill>
                  <a:srgbClr val="FF0000"/>
                </a:solidFill>
                <a:latin typeface="Montserrat" panose="00000500000000000000" pitchFamily="50" charset="0"/>
              </a:rPr>
              <a:t>&lt; 30mA</a:t>
            </a:r>
          </a:p>
          <a:p>
            <a:pPr algn="ctr" fontAlgn="base"/>
            <a:r>
              <a:rPr lang="en-US" sz="3600" dirty="0">
                <a:solidFill>
                  <a:srgbClr val="EEEEEE"/>
                </a:solidFill>
                <a:latin typeface="Montserrat" panose="00000500000000000000" pitchFamily="50" charset="0"/>
              </a:rPr>
              <a:t>Source voltage = 5V </a:t>
            </a:r>
            <a:br>
              <a:rPr lang="en-US" sz="3600" dirty="0">
                <a:solidFill>
                  <a:srgbClr val="EEEEEE"/>
                </a:solidFill>
                <a:latin typeface="Montserrat" panose="00000500000000000000" pitchFamily="50" charset="0"/>
              </a:rPr>
            </a:br>
            <a:r>
              <a:rPr lang="en-US" sz="3600" dirty="0">
                <a:solidFill>
                  <a:srgbClr val="EEEEEE"/>
                </a:solidFill>
                <a:latin typeface="Montserrat" panose="00000500000000000000" pitchFamily="50" charset="0"/>
              </a:rPr>
              <a:t>LED voltage drop = 2V </a:t>
            </a:r>
            <a:br>
              <a:rPr lang="en-US" sz="3600" dirty="0">
                <a:solidFill>
                  <a:srgbClr val="EEEEEE"/>
                </a:solidFill>
                <a:latin typeface="Montserrat" panose="00000500000000000000" pitchFamily="50" charset="0"/>
              </a:rPr>
            </a:br>
            <a:r>
              <a:rPr lang="en-US" sz="3600" dirty="0">
                <a:solidFill>
                  <a:srgbClr val="EEEEEE"/>
                </a:solidFill>
                <a:latin typeface="Montserrat" panose="00000500000000000000" pitchFamily="50" charset="0"/>
              </a:rPr>
              <a:t>Resistance = 220 ohm</a:t>
            </a:r>
          </a:p>
          <a:p>
            <a:pPr algn="ctr" fontAlgn="base"/>
            <a:r>
              <a:rPr lang="en-US" sz="3600" b="1" dirty="0">
                <a:solidFill>
                  <a:srgbClr val="EEEEEE"/>
                </a:solidFill>
                <a:latin typeface="Montserrat" panose="00000500000000000000" pitchFamily="50" charset="0"/>
              </a:rPr>
              <a:t>V = IR</a:t>
            </a:r>
          </a:p>
          <a:p>
            <a:pPr algn="ctr" fontAlgn="base"/>
            <a:r>
              <a:rPr lang="en-US" sz="3600" dirty="0">
                <a:solidFill>
                  <a:srgbClr val="EEEEEE"/>
                </a:solidFill>
                <a:latin typeface="Montserrat" panose="00000500000000000000" pitchFamily="50" charset="0"/>
              </a:rPr>
              <a:t>Current = (5V-2V)/220 ohm = </a:t>
            </a:r>
            <a:r>
              <a:rPr lang="en-US" sz="3600" dirty="0">
                <a:solidFill>
                  <a:srgbClr val="FF0000"/>
                </a:solidFill>
                <a:latin typeface="Montserrat" panose="00000500000000000000" pitchFamily="50" charset="0"/>
              </a:rPr>
              <a:t>14mA</a:t>
            </a:r>
            <a:endParaRPr lang="en-US" sz="3600" b="0" i="0" dirty="0">
              <a:solidFill>
                <a:srgbClr val="FF0000"/>
              </a:solidFill>
              <a:effectLst/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645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84694" y="546100"/>
            <a:ext cx="4222631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 fontAlgn="base"/>
            <a:r>
              <a:rPr lang="en-US" sz="6000" b="1" dirty="0">
                <a:solidFill>
                  <a:schemeClr val="tx2"/>
                </a:solidFill>
                <a:latin typeface="Montserrat" panose="00000500000000000000" pitchFamily="50" charset="0"/>
              </a:rPr>
              <a:t>About me</a:t>
            </a:r>
          </a:p>
        </p:txBody>
      </p:sp>
      <p:pic>
        <p:nvPicPr>
          <p:cNvPr id="1028" name="Picture 4" descr="chum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078" y="1865243"/>
            <a:ext cx="3853070" cy="385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6122501" y="1864795"/>
            <a:ext cx="4336123" cy="310854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rgbClr val="EEEEEE"/>
              </a:solidFill>
              <a:effectLst/>
              <a:latin typeface="Arial" panose="020B0604020202020204" pitchFamily="34" charset="0"/>
              <a:ea typeface="Open San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Montserrat" panose="00000500000000000000" pitchFamily="50" charset="0"/>
                <a:ea typeface="Open Sans"/>
              </a:rPr>
              <a:t>EE Year 3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Montserrat" panose="00000500000000000000" pitchFamily="50" charset="0"/>
                <a:ea typeface="Open Sans"/>
              </a:rPr>
              <a:t>NUS Hackers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Montserrat" panose="00000500000000000000" pitchFamily="50" charset="0"/>
                <a:ea typeface="Open Sans"/>
              </a:rPr>
              <a:t>CAPT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Montserrat" panose="00000500000000000000" pitchFamily="50" charset="0"/>
                <a:ea typeface="Open Sans"/>
              </a:rPr>
              <a:t>Loves technology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Montserrat" panose="00000500000000000000" pitchFamily="50" charset="0"/>
                <a:ea typeface="Open Sans"/>
              </a:rPr>
              <a:t>&amp; philosophy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Montserrat" panose="00000500000000000000" pitchFamily="50" charset="0"/>
              </a:rPr>
              <a:t> 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986668" y="1659423"/>
            <a:ext cx="0" cy="42976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14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64949" y="169829"/>
            <a:ext cx="226215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6000" b="1" dirty="0">
                <a:solidFill>
                  <a:schemeClr val="tx2"/>
                </a:solidFill>
                <a:latin typeface="Montserrat" panose="00000500000000000000" pitchFamily="50" charset="0"/>
              </a:rPr>
              <a:t>Code</a:t>
            </a:r>
            <a:endParaRPr lang="en-US" sz="6000" b="1" i="0" dirty="0">
              <a:solidFill>
                <a:schemeClr val="tx2"/>
              </a:solidFill>
              <a:effectLst/>
              <a:latin typeface="Montserrat" panose="00000500000000000000" pitchFamily="50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09254" y="1291511"/>
            <a:ext cx="10173548" cy="461665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E3CEAB"/>
                </a:solidFill>
                <a:latin typeface="Courier New" panose="02070309020205020404" pitchFamily="49" charset="0"/>
              </a:rPr>
              <a:t>int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DCDCDC"/>
                </a:solidFill>
                <a:latin typeface="Courier New" panose="02070309020205020404" pitchFamily="49" charset="0"/>
              </a:rPr>
              <a:t>ledPin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</a:rPr>
              <a:t> = A5;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1009254" y="2292051"/>
            <a:ext cx="10173548" cy="1200329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E3CEA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EFEF8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 </a:t>
            </a:r>
          </a:p>
          <a:p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OUTPUT); </a:t>
            </a:r>
          </a:p>
          <a:p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9254" y="4004748"/>
            <a:ext cx="10173548" cy="1569660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E3CEA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EFEF8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err="1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HIGH);</a:t>
            </a:r>
          </a:p>
          <a:p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delay(</a:t>
            </a:r>
            <a:r>
              <a:rPr lang="en-US" sz="2400" dirty="0">
                <a:solidFill>
                  <a:srgbClr val="8CD0D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2400" dirty="0" err="1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LOW); delay(</a:t>
            </a:r>
            <a:r>
              <a:rPr lang="en-US" sz="2400" dirty="0">
                <a:solidFill>
                  <a:srgbClr val="8CD0D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r>
              <a:rPr lang="en-US" sz="2400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1009254" y="1849063"/>
            <a:ext cx="43749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EEEEEE"/>
                </a:solidFill>
                <a:latin typeface="Montserrat" panose="00000500000000000000" pitchFamily="50" charset="0"/>
              </a:rPr>
              <a:t>Set </a:t>
            </a:r>
            <a:r>
              <a:rPr lang="en-US" sz="2000" dirty="0" err="1">
                <a:solidFill>
                  <a:srgbClr val="EEEEEE"/>
                </a:solidFill>
                <a:latin typeface="Montserrat" panose="00000500000000000000" pitchFamily="50" charset="0"/>
              </a:rPr>
              <a:t>ledPin</a:t>
            </a:r>
            <a:r>
              <a:rPr lang="en-US" sz="2000" dirty="0">
                <a:solidFill>
                  <a:srgbClr val="EEEEEE"/>
                </a:solidFill>
                <a:latin typeface="Montserrat" panose="00000500000000000000" pitchFamily="50" charset="0"/>
              </a:rPr>
              <a:t> as A5 for future usage</a:t>
            </a:r>
            <a:endParaRPr lang="en-US" sz="2000" dirty="0">
              <a:latin typeface="Montserrat" panose="00000500000000000000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09254" y="3548511"/>
            <a:ext cx="5237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EEEEEE"/>
                </a:solidFill>
                <a:latin typeface="Montserrat" panose="00000500000000000000" pitchFamily="50" charset="0"/>
              </a:rPr>
              <a:t>Initialize </a:t>
            </a:r>
            <a:r>
              <a:rPr lang="en-US" sz="2000" dirty="0" err="1">
                <a:solidFill>
                  <a:srgbClr val="EEEEEE"/>
                </a:solidFill>
                <a:latin typeface="Montserrat" panose="00000500000000000000" pitchFamily="50" charset="0"/>
              </a:rPr>
              <a:t>ledPin</a:t>
            </a:r>
            <a:r>
              <a:rPr lang="en-US" sz="2000" dirty="0">
                <a:solidFill>
                  <a:srgbClr val="EEEEEE"/>
                </a:solidFill>
                <a:latin typeface="Montserrat" panose="00000500000000000000" pitchFamily="50" charset="0"/>
              </a:rPr>
              <a:t> (pin A5) as OUTPUT pin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9253" y="5630535"/>
            <a:ext cx="103213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EEEEEE"/>
                </a:solidFill>
                <a:latin typeface="Montserrat" panose="00000500000000000000" pitchFamily="50" charset="0"/>
              </a:rPr>
              <a:t>Turn LED on by setting voltage to high, sleep for 1s, then turn LED off by setting voltage to low</a:t>
            </a:r>
          </a:p>
        </p:txBody>
      </p:sp>
    </p:spTree>
    <p:extLst>
      <p:ext uri="{BB962C8B-B14F-4D97-AF65-F5344CB8AC3E}">
        <p14:creationId xmlns:p14="http://schemas.microsoft.com/office/powerpoint/2010/main" val="1497253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02962" y="434873"/>
            <a:ext cx="438613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6000" b="1" dirty="0">
                <a:solidFill>
                  <a:schemeClr val="tx2"/>
                </a:solidFill>
                <a:latin typeface="Montserrat" panose="00000500000000000000" pitchFamily="50" charset="0"/>
              </a:rPr>
              <a:t>Uploading</a:t>
            </a:r>
            <a:endParaRPr lang="en-US" sz="6000" b="1" i="0" dirty="0">
              <a:solidFill>
                <a:schemeClr val="tx2"/>
              </a:solidFill>
              <a:effectLst/>
              <a:latin typeface="Montserrat" panose="00000500000000000000" pitchFamily="50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32952" y="1862845"/>
            <a:ext cx="4685898" cy="3477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EEEEEE"/>
                </a:solidFill>
                <a:latin typeface="Montserrat" panose="00000500000000000000" pitchFamily="50" charset="0"/>
              </a:rPr>
              <a:t>Tools </a:t>
            </a:r>
            <a:r>
              <a:rPr lang="en-US" sz="2000" dirty="0">
                <a:solidFill>
                  <a:srgbClr val="EEEEEE"/>
                </a:solidFill>
                <a:latin typeface="Montserrat" panose="00000500000000000000" pitchFamily="50" charset="0"/>
                <a:sym typeface="Wingdings" panose="05000000000000000000" pitchFamily="2" charset="2"/>
              </a:rPr>
              <a:t> Board  Arduino Nano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EEEEEE"/>
                </a:solidFill>
                <a:latin typeface="Montserrat" panose="00000500000000000000" pitchFamily="50" charset="0"/>
                <a:sym typeface="Wingdings" panose="05000000000000000000" pitchFamily="2" charset="2"/>
              </a:rPr>
              <a:t>Tools  Port  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EEEEEE"/>
                </a:solidFill>
                <a:latin typeface="Montserrat" panose="00000500000000000000" pitchFamily="50" charset="0"/>
                <a:sym typeface="Wingdings" panose="05000000000000000000" pitchFamily="2" charset="2"/>
              </a:rPr>
              <a:t>wchusbserialxxx</a:t>
            </a:r>
            <a:r>
              <a:rPr lang="en-US" sz="2000" dirty="0">
                <a:solidFill>
                  <a:srgbClr val="EEEEEE"/>
                </a:solidFill>
                <a:latin typeface="Montserrat" panose="00000500000000000000" pitchFamily="50" charset="0"/>
                <a:sym typeface="Wingdings" panose="05000000000000000000" pitchFamily="2" charset="2"/>
              </a:rPr>
              <a:t> (Mac)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EEEEEE"/>
                </a:solidFill>
                <a:latin typeface="Montserrat" panose="00000500000000000000" pitchFamily="50" charset="0"/>
                <a:sym typeface="Wingdings" panose="05000000000000000000" pitchFamily="2" charset="2"/>
              </a:rPr>
              <a:t>COMx</a:t>
            </a:r>
            <a:r>
              <a:rPr lang="en-US" sz="2000" dirty="0">
                <a:solidFill>
                  <a:srgbClr val="EEEEEE"/>
                </a:solidFill>
                <a:latin typeface="Montserrat" panose="00000500000000000000" pitchFamily="50" charset="0"/>
                <a:sym typeface="Wingdings" panose="05000000000000000000" pitchFamily="2" charset="2"/>
              </a:rPr>
              <a:t> (PC)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EEEEEE"/>
                </a:solidFill>
                <a:latin typeface="Montserrat" panose="00000500000000000000" pitchFamily="50" charset="0"/>
                <a:sym typeface="Wingdings" panose="05000000000000000000" pitchFamily="2" charset="2"/>
              </a:rPr>
              <a:t>Upload!</a:t>
            </a:r>
          </a:p>
          <a:p>
            <a:endParaRPr lang="en-US" sz="2000" dirty="0">
              <a:latin typeface="Montserrat" panose="00000500000000000000" pitchFamily="50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345089"/>
              </p:ext>
            </p:extLst>
          </p:nvPr>
        </p:nvGraphicFramePr>
        <p:xfrm>
          <a:off x="4134071" y="5149675"/>
          <a:ext cx="1215646" cy="12067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3" name="Image" r:id="rId3" imgW="1726920" imgH="1713960" progId="Photoshop.Image.16">
                  <p:embed/>
                </p:oleObj>
              </mc:Choice>
              <mc:Fallback>
                <p:oleObj name="Image" r:id="rId3" imgW="1726920" imgH="171396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34071" y="5149675"/>
                        <a:ext cx="1215646" cy="12067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2512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chang\Desktop\electronics-workshop\Materials\Slides\assets\img\schematic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78765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8157604" y="2466204"/>
            <a:ext cx="391359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6000" b="1" dirty="0">
                <a:solidFill>
                  <a:schemeClr val="tx2"/>
                </a:solidFill>
                <a:latin typeface="Montserrat" panose="00000500000000000000" pitchFamily="50" charset="0"/>
              </a:rPr>
              <a:t>Using a button</a:t>
            </a:r>
            <a:endParaRPr lang="en-US" sz="6000" b="1" i="0" dirty="0">
              <a:solidFill>
                <a:schemeClr val="tx2"/>
              </a:solidFill>
              <a:effectLst/>
              <a:latin typeface="Montserrat" panose="00000500000000000000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25857" y="0"/>
            <a:ext cx="518616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Montserrat" panose="00000500000000000000" pitchFamily="50" charset="0"/>
              </a:rPr>
              <a:t>D3</a:t>
            </a:r>
          </a:p>
        </p:txBody>
      </p:sp>
      <p:cxnSp>
        <p:nvCxnSpPr>
          <p:cNvPr id="9" name="Straight Connector 8"/>
          <p:cNvCxnSpPr>
            <a:cxnSpLocks/>
            <a:stCxn id="6" idx="2"/>
          </p:cNvCxnSpPr>
          <p:nvPr/>
        </p:nvCxnSpPr>
        <p:spPr>
          <a:xfrm>
            <a:off x="2585165" y="369332"/>
            <a:ext cx="833896" cy="99564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004227" y="85803"/>
            <a:ext cx="729718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Montserrat" panose="00000500000000000000" pitchFamily="50" charset="0"/>
              </a:rPr>
              <a:t>GND</a:t>
            </a:r>
          </a:p>
        </p:txBody>
      </p:sp>
      <p:cxnSp>
        <p:nvCxnSpPr>
          <p:cNvPr id="15" name="Straight Connector 14"/>
          <p:cNvCxnSpPr>
            <a:cxnSpLocks/>
            <a:stCxn id="14" idx="1"/>
          </p:cNvCxnSpPr>
          <p:nvPr/>
        </p:nvCxnSpPr>
        <p:spPr>
          <a:xfrm flipH="1">
            <a:off x="4041913" y="270469"/>
            <a:ext cx="1962314" cy="109450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983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37010" y="434873"/>
            <a:ext cx="731803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6000" b="1" dirty="0">
                <a:solidFill>
                  <a:schemeClr val="tx2"/>
                </a:solidFill>
                <a:latin typeface="Montserrat" panose="00000500000000000000" pitchFamily="50" charset="0"/>
              </a:rPr>
              <a:t>Equivalent circuit</a:t>
            </a:r>
            <a:endParaRPr lang="en-US" sz="6000" b="1" i="0" dirty="0">
              <a:solidFill>
                <a:schemeClr val="tx2"/>
              </a:solidFill>
              <a:effectLst/>
              <a:latin typeface="Montserrat" panose="00000500000000000000" pitchFamily="50" charset="0"/>
            </a:endParaRPr>
          </a:p>
        </p:txBody>
      </p:sp>
      <p:pic>
        <p:nvPicPr>
          <p:cNvPr id="10242" name="Picture 2" descr="C:\Users\chang\Desktop\electronics-workshop\Materials\Slides\assets\img\pull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83" y="2153088"/>
            <a:ext cx="5429909" cy="306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:\Users\chang\Desktop\electronics-workshop\Materials\Slides\assets\img\pullup_intern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544" y="2153088"/>
            <a:ext cx="5429908" cy="306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044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64949" y="90317"/>
            <a:ext cx="226215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6000" b="1" dirty="0">
                <a:solidFill>
                  <a:schemeClr val="tx2"/>
                </a:solidFill>
                <a:latin typeface="Montserrat" panose="00000500000000000000" pitchFamily="50" charset="0"/>
              </a:rPr>
              <a:t>Code</a:t>
            </a:r>
            <a:endParaRPr lang="en-US" sz="6000" b="1" i="0" dirty="0">
              <a:solidFill>
                <a:schemeClr val="tx2"/>
              </a:solidFill>
              <a:effectLst/>
              <a:latin typeface="Montserrat" panose="00000500000000000000" pitchFamily="50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09254" y="1092731"/>
            <a:ext cx="10173548" cy="646331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E3CEAB"/>
                </a:solidFill>
                <a:latin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</a:rPr>
              <a:t>ledPin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 = A5; </a:t>
            </a:r>
          </a:p>
          <a:p>
            <a:r>
              <a:rPr lang="en-US" dirty="0" err="1">
                <a:solidFill>
                  <a:srgbClr val="E3CEAB"/>
                </a:solidFill>
                <a:latin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</a:rPr>
              <a:t>buttonPin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 = </a:t>
            </a:r>
            <a:r>
              <a:rPr lang="en-US" dirty="0">
                <a:solidFill>
                  <a:srgbClr val="8CD0D3"/>
                </a:solidFill>
                <a:latin typeface="Courier New" panose="02070309020205020404" pitchFamily="49" charset="0"/>
              </a:rPr>
              <a:t>3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;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09254" y="2133027"/>
            <a:ext cx="10173548" cy="1200329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3CEA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EFEF8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 </a:t>
            </a: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OUTPUT); </a:t>
            </a: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buttonPin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INPUT_PULLUP);</a:t>
            </a: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9254" y="3805968"/>
            <a:ext cx="10173548" cy="2031325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3CEA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EFEF8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 </a:t>
            </a: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>
                <a:solidFill>
                  <a:srgbClr val="E3CEA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buttonPin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== LOW) {</a:t>
            </a: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HIGH); </a:t>
            </a: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 </a:t>
            </a:r>
            <a:r>
              <a:rPr lang="en-US" dirty="0">
                <a:solidFill>
                  <a:srgbClr val="E3CEA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LOW); </a:t>
            </a: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 </a:t>
            </a: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1009254" y="1743048"/>
            <a:ext cx="44486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EEEEEE"/>
                </a:solidFill>
                <a:latin typeface="Montserrat" panose="00000500000000000000" pitchFamily="50" charset="0"/>
              </a:rPr>
              <a:t>Set button as D3 for future usage</a:t>
            </a:r>
            <a:endParaRPr lang="en-US" sz="2000" dirty="0">
              <a:latin typeface="Montserrat" panose="00000500000000000000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09254" y="3362986"/>
            <a:ext cx="5622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EEEEEE"/>
                </a:solidFill>
                <a:latin typeface="Montserrat" panose="00000500000000000000" pitchFamily="50" charset="0"/>
              </a:rPr>
              <a:t>Initialize </a:t>
            </a:r>
            <a:r>
              <a:rPr lang="en-US" sz="2000" dirty="0" err="1">
                <a:solidFill>
                  <a:srgbClr val="EEEEEE"/>
                </a:solidFill>
                <a:latin typeface="Montserrat" panose="00000500000000000000" pitchFamily="50" charset="0"/>
              </a:rPr>
              <a:t>buttonPin</a:t>
            </a:r>
            <a:r>
              <a:rPr lang="en-US" sz="2000" dirty="0">
                <a:solidFill>
                  <a:srgbClr val="EEEEEE"/>
                </a:solidFill>
                <a:latin typeface="Montserrat" panose="00000500000000000000" pitchFamily="50" charset="0"/>
              </a:rPr>
              <a:t> (D3) as INPUT_PULLUP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9254" y="5868782"/>
            <a:ext cx="103213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EEEEEE"/>
                </a:solidFill>
                <a:latin typeface="Montserrat" panose="00000500000000000000" pitchFamily="50" charset="0"/>
              </a:rPr>
              <a:t>If button is pressed (</a:t>
            </a:r>
            <a:r>
              <a:rPr lang="en-US" sz="2000" dirty="0" err="1">
                <a:solidFill>
                  <a:srgbClr val="EEEEEE"/>
                </a:solidFill>
                <a:latin typeface="Montserrat" panose="00000500000000000000" pitchFamily="50" charset="0"/>
              </a:rPr>
              <a:t>buttonPin</a:t>
            </a:r>
            <a:r>
              <a:rPr lang="en-US" sz="2000" dirty="0">
                <a:solidFill>
                  <a:srgbClr val="EEEEEE"/>
                </a:solidFill>
                <a:latin typeface="Montserrat" panose="00000500000000000000" pitchFamily="50" charset="0"/>
              </a:rPr>
              <a:t> reads low), turn LED on </a:t>
            </a:r>
          </a:p>
          <a:p>
            <a:r>
              <a:rPr lang="en-US" sz="2000" dirty="0">
                <a:solidFill>
                  <a:srgbClr val="EEEEEE"/>
                </a:solidFill>
                <a:latin typeface="Montserrat" panose="00000500000000000000" pitchFamily="50" charset="0"/>
              </a:rPr>
              <a:t>Else turn LED off</a:t>
            </a:r>
          </a:p>
        </p:txBody>
      </p:sp>
    </p:spTree>
    <p:extLst>
      <p:ext uri="{BB962C8B-B14F-4D97-AF65-F5344CB8AC3E}">
        <p14:creationId xmlns:p14="http://schemas.microsoft.com/office/powerpoint/2010/main" val="583742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78452" y="434873"/>
            <a:ext cx="663515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6000" b="1" dirty="0">
                <a:solidFill>
                  <a:schemeClr val="tx2"/>
                </a:solidFill>
                <a:latin typeface="Montserrat" panose="00000500000000000000" pitchFamily="50" charset="0"/>
              </a:rPr>
              <a:t>Timing diagram</a:t>
            </a:r>
            <a:endParaRPr lang="en-US" sz="6000" b="1" i="0" dirty="0">
              <a:solidFill>
                <a:schemeClr val="tx2"/>
              </a:solidFill>
              <a:effectLst/>
              <a:latin typeface="Montserrat" panose="00000500000000000000" pitchFamily="50" charset="0"/>
            </a:endParaRPr>
          </a:p>
        </p:txBody>
      </p:sp>
      <p:pic>
        <p:nvPicPr>
          <p:cNvPr id="11266" name="Picture 2" descr="C:\Users\chang\Desktop\electronics-workshop\Materials\Slides\assets\img\buttontiming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398" y="1643942"/>
            <a:ext cx="5798219" cy="206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:\Users\chang\Desktop\electronics-workshop\Materials\Slides\assets\img\buttontimin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252" y="3949772"/>
            <a:ext cx="5814118" cy="206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870648" y="1915324"/>
            <a:ext cx="239360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EEEEE"/>
                </a:solidFill>
                <a:latin typeface="Montserrat" panose="00000500000000000000" pitchFamily="50" charset="0"/>
              </a:rPr>
              <a:t>Button Pin</a:t>
            </a:r>
          </a:p>
          <a:p>
            <a:endParaRPr lang="en-US" sz="3200" dirty="0">
              <a:solidFill>
                <a:srgbClr val="EEEEEE"/>
              </a:solidFill>
              <a:latin typeface="Montserrat" panose="00000500000000000000" pitchFamily="50" charset="0"/>
            </a:endParaRPr>
          </a:p>
          <a:p>
            <a:r>
              <a:rPr lang="en-US" sz="3200" dirty="0">
                <a:solidFill>
                  <a:srgbClr val="EEEEEE"/>
                </a:solidFill>
                <a:latin typeface="Montserrat" panose="00000500000000000000" pitchFamily="50" charset="0"/>
              </a:rPr>
              <a:t>LED Pin</a:t>
            </a:r>
            <a:endParaRPr lang="en-US" sz="3200" dirty="0">
              <a:latin typeface="Montserrat" panose="00000500000000000000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70648" y="4216347"/>
            <a:ext cx="239360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EEEEE"/>
                </a:solidFill>
                <a:latin typeface="Montserrat" panose="00000500000000000000" pitchFamily="50" charset="0"/>
              </a:rPr>
              <a:t>Button Pin</a:t>
            </a:r>
          </a:p>
          <a:p>
            <a:endParaRPr lang="en-US" sz="3200" dirty="0">
              <a:solidFill>
                <a:srgbClr val="EEEEEE"/>
              </a:solidFill>
              <a:latin typeface="Montserrat" panose="00000500000000000000" pitchFamily="50" charset="0"/>
            </a:endParaRPr>
          </a:p>
          <a:p>
            <a:r>
              <a:rPr lang="en-US" sz="3200" dirty="0">
                <a:solidFill>
                  <a:srgbClr val="EEEEEE"/>
                </a:solidFill>
                <a:latin typeface="Montserrat" panose="00000500000000000000" pitchFamily="50" charset="0"/>
              </a:rPr>
              <a:t>LED Pin</a:t>
            </a:r>
            <a:endParaRPr lang="en-US" sz="3200" dirty="0"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994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chang\Desktop\electronics-workshop\Materials\Slides\assets\img\schematic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119" y="6700"/>
            <a:ext cx="5083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7395604" y="2466204"/>
            <a:ext cx="391359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6000" b="1" dirty="0">
                <a:solidFill>
                  <a:schemeClr val="tx2"/>
                </a:solidFill>
                <a:latin typeface="Montserrat" panose="00000500000000000000" pitchFamily="50" charset="0"/>
              </a:rPr>
              <a:t>Playing a tone</a:t>
            </a:r>
            <a:endParaRPr lang="en-US" sz="6000" b="1" i="0" dirty="0">
              <a:solidFill>
                <a:schemeClr val="tx2"/>
              </a:solidFill>
              <a:effectLst/>
              <a:latin typeface="Montserrat" panose="00000500000000000000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2387" y="1698943"/>
            <a:ext cx="518616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Montserrat" panose="00000500000000000000" pitchFamily="50" charset="0"/>
              </a:rPr>
              <a:t>D9</a:t>
            </a:r>
          </a:p>
        </p:txBody>
      </p:sp>
      <p:cxnSp>
        <p:nvCxnSpPr>
          <p:cNvPr id="9" name="Straight Connector 8"/>
          <p:cNvCxnSpPr>
            <a:cxnSpLocks/>
            <a:stCxn id="6" idx="2"/>
          </p:cNvCxnSpPr>
          <p:nvPr/>
        </p:nvCxnSpPr>
        <p:spPr>
          <a:xfrm>
            <a:off x="1831695" y="2068275"/>
            <a:ext cx="568605" cy="12845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560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73356" y="434873"/>
            <a:ext cx="524534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6000" b="1" dirty="0">
                <a:solidFill>
                  <a:schemeClr val="tx2"/>
                </a:solidFill>
                <a:latin typeface="Montserrat" panose="00000500000000000000" pitchFamily="50" charset="0"/>
              </a:rPr>
              <a:t>Soundwaves</a:t>
            </a:r>
            <a:endParaRPr lang="en-US" sz="6000" b="1" i="0" dirty="0">
              <a:solidFill>
                <a:schemeClr val="tx2"/>
              </a:solidFill>
              <a:effectLst/>
              <a:latin typeface="Montserrat" panose="00000500000000000000" pitchFamily="50" charset="0"/>
            </a:endParaRPr>
          </a:p>
        </p:txBody>
      </p:sp>
      <p:pic>
        <p:nvPicPr>
          <p:cNvPr id="14338" name="Picture 2" descr="C:\Users\chang\Desktop\electronics-workshop\Materials\Slides\assets\img\soundwav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716" y="1790700"/>
            <a:ext cx="728662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678793" y="5559864"/>
            <a:ext cx="88344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EEEEEE"/>
                </a:solidFill>
                <a:latin typeface="Montserrat" panose="00000500000000000000" pitchFamily="50" charset="0"/>
              </a:rPr>
              <a:t>Human hearing frequency = 20Hz - 20KHz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73495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64949" y="90317"/>
            <a:ext cx="226215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6000" b="1" dirty="0">
                <a:solidFill>
                  <a:schemeClr val="tx2"/>
                </a:solidFill>
                <a:latin typeface="Montserrat" panose="00000500000000000000" pitchFamily="50" charset="0"/>
              </a:rPr>
              <a:t>Code</a:t>
            </a:r>
            <a:endParaRPr lang="en-US" sz="6000" b="1" i="0" dirty="0">
              <a:solidFill>
                <a:schemeClr val="tx2"/>
              </a:solidFill>
              <a:effectLst/>
              <a:latin typeface="Montserrat" panose="00000500000000000000" pitchFamily="50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09254" y="1092731"/>
            <a:ext cx="10173548" cy="923330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E3CEAB"/>
                </a:solidFill>
                <a:latin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</a:rPr>
              <a:t>ledPin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 = A5; </a:t>
            </a:r>
          </a:p>
          <a:p>
            <a:r>
              <a:rPr lang="en-US" dirty="0" err="1">
                <a:solidFill>
                  <a:srgbClr val="E3CEAB"/>
                </a:solidFill>
                <a:latin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</a:rPr>
              <a:t>buttonPin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 = </a:t>
            </a:r>
            <a:r>
              <a:rPr lang="en-US" dirty="0">
                <a:solidFill>
                  <a:srgbClr val="8CD0D3"/>
                </a:solidFill>
                <a:latin typeface="Courier New" panose="02070309020205020404" pitchFamily="49" charset="0"/>
              </a:rPr>
              <a:t>3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; </a:t>
            </a:r>
          </a:p>
          <a:p>
            <a:r>
              <a:rPr lang="en-US" dirty="0" err="1">
                <a:solidFill>
                  <a:srgbClr val="E3CEAB"/>
                </a:solidFill>
                <a:latin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</a:rPr>
              <a:t>buzzerPin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 = </a:t>
            </a:r>
            <a:r>
              <a:rPr lang="en-US" dirty="0">
                <a:solidFill>
                  <a:srgbClr val="8CD0D3"/>
                </a:solidFill>
                <a:latin typeface="Courier New" panose="02070309020205020404" pitchFamily="49" charset="0"/>
              </a:rPr>
              <a:t>9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</a:rPr>
              <a:t>;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09254" y="2425127"/>
            <a:ext cx="10173548" cy="1200329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3CEA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EFEF8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 </a:t>
            </a: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OUTPUT); </a:t>
            </a: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buttonPin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INPUT_PULLUP);</a:t>
            </a: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9254" y="3996468"/>
            <a:ext cx="10173548" cy="2308324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3CEA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EFEF8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 </a:t>
            </a: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>
                <a:solidFill>
                  <a:srgbClr val="E3CEA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buttonPin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== LOW) {</a:t>
            </a: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HIGH);</a:t>
            </a:r>
          </a:p>
          <a:p>
            <a:r>
              <a:rPr lang="it-IT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tone(buzzerPin, NOTE_C6, </a:t>
            </a:r>
            <a:r>
              <a:rPr lang="it-IT" dirty="0">
                <a:solidFill>
                  <a:srgbClr val="8CD0D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lang="it-IT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dirty="0">
              <a:solidFill>
                <a:srgbClr val="DCDCD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 </a:t>
            </a:r>
            <a:r>
              <a:rPr lang="en-US" dirty="0">
                <a:solidFill>
                  <a:srgbClr val="E3CEA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LOW); </a:t>
            </a: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 </a:t>
            </a: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1009254" y="2022448"/>
            <a:ext cx="48429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EEEEEE"/>
                </a:solidFill>
                <a:latin typeface="Montserrat" panose="00000500000000000000" pitchFamily="50" charset="0"/>
              </a:rPr>
              <a:t>Set </a:t>
            </a:r>
            <a:r>
              <a:rPr lang="en-US" sz="2000" dirty="0" err="1">
                <a:solidFill>
                  <a:srgbClr val="EEEEEE"/>
                </a:solidFill>
                <a:latin typeface="Montserrat" panose="00000500000000000000" pitchFamily="50" charset="0"/>
              </a:rPr>
              <a:t>buzzerPin</a:t>
            </a:r>
            <a:r>
              <a:rPr lang="en-US" sz="2000" dirty="0">
                <a:solidFill>
                  <a:srgbClr val="EEEEEE"/>
                </a:solidFill>
                <a:latin typeface="Montserrat" panose="00000500000000000000" pitchFamily="50" charset="0"/>
              </a:rPr>
              <a:t> as A0 for future usage</a:t>
            </a:r>
            <a:endParaRPr lang="en-US" sz="2000" dirty="0">
              <a:latin typeface="Montserrat" panose="00000500000000000000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09254" y="3604286"/>
            <a:ext cx="38443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EEEEEE"/>
                </a:solidFill>
                <a:latin typeface="Montserrat" panose="00000500000000000000" pitchFamily="50" charset="0"/>
              </a:rPr>
              <a:t>No need to set up </a:t>
            </a:r>
            <a:r>
              <a:rPr lang="en-US" sz="2000" dirty="0" err="1">
                <a:solidFill>
                  <a:srgbClr val="EEEEEE"/>
                </a:solidFill>
                <a:latin typeface="Montserrat" panose="00000500000000000000" pitchFamily="50" charset="0"/>
              </a:rPr>
              <a:t>buzzerPin</a:t>
            </a:r>
            <a:endParaRPr lang="en-US" sz="2000" dirty="0">
              <a:solidFill>
                <a:srgbClr val="EEEEEE"/>
              </a:solidFill>
              <a:latin typeface="Montserrat" panose="00000500000000000000" pitchFamily="50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82254" y="6313282"/>
            <a:ext cx="111827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EEEEEE"/>
                </a:solidFill>
                <a:latin typeface="Montserrat" panose="00000500000000000000" pitchFamily="50" charset="0"/>
              </a:rPr>
              <a:t>If button is pressed (</a:t>
            </a:r>
            <a:r>
              <a:rPr lang="en-US" sz="2000" dirty="0" err="1">
                <a:solidFill>
                  <a:srgbClr val="EEEEEE"/>
                </a:solidFill>
                <a:latin typeface="Montserrat" panose="00000500000000000000" pitchFamily="50" charset="0"/>
              </a:rPr>
              <a:t>buttonPin</a:t>
            </a:r>
            <a:r>
              <a:rPr lang="en-US" sz="2000" dirty="0">
                <a:solidFill>
                  <a:srgbClr val="EEEEEE"/>
                </a:solidFill>
                <a:latin typeface="Montserrat" panose="00000500000000000000" pitchFamily="50" charset="0"/>
              </a:rPr>
              <a:t> reads low), play the tone NOTE_C6 on </a:t>
            </a:r>
            <a:r>
              <a:rPr lang="en-US" sz="2000" dirty="0" err="1">
                <a:solidFill>
                  <a:srgbClr val="EEEEEE"/>
                </a:solidFill>
                <a:latin typeface="Montserrat" panose="00000500000000000000" pitchFamily="50" charset="0"/>
              </a:rPr>
              <a:t>buzzerPin</a:t>
            </a:r>
            <a:r>
              <a:rPr lang="en-US" sz="2000" dirty="0">
                <a:solidFill>
                  <a:srgbClr val="EEEEEE"/>
                </a:solidFill>
                <a:latin typeface="Montserrat" panose="00000500000000000000" pitchFamily="50" charset="0"/>
              </a:rPr>
              <a:t> for 1s</a:t>
            </a:r>
          </a:p>
        </p:txBody>
      </p:sp>
    </p:spTree>
    <p:extLst>
      <p:ext uri="{BB962C8B-B14F-4D97-AF65-F5344CB8AC3E}">
        <p14:creationId xmlns:p14="http://schemas.microsoft.com/office/powerpoint/2010/main" val="250129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57242" y="2909717"/>
            <a:ext cx="707757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6000" b="1" dirty="0">
                <a:solidFill>
                  <a:schemeClr val="tx2"/>
                </a:solidFill>
                <a:latin typeface="Montserrat" panose="00000500000000000000" pitchFamily="50" charset="0"/>
              </a:rPr>
              <a:t>Importing library</a:t>
            </a:r>
            <a:endParaRPr lang="en-US" sz="6000" b="1" i="0" dirty="0">
              <a:solidFill>
                <a:schemeClr val="tx2"/>
              </a:solidFill>
              <a:effectLst/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449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27079" y="434873"/>
            <a:ext cx="593784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6000" b="1" dirty="0">
                <a:solidFill>
                  <a:schemeClr val="tx2"/>
                </a:solidFill>
                <a:latin typeface="Montserrat" panose="00000500000000000000" pitchFamily="50" charset="0"/>
              </a:rPr>
              <a:t>Bits and Bytes</a:t>
            </a:r>
            <a:endParaRPr lang="en-US" sz="6000" b="1" i="0" dirty="0">
              <a:solidFill>
                <a:schemeClr val="tx2"/>
              </a:solidFill>
              <a:effectLst/>
              <a:latin typeface="Montserrat" panose="00000500000000000000" pitchFamily="50" charset="0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348172388"/>
              </p:ext>
            </p:extLst>
          </p:nvPr>
        </p:nvGraphicFramePr>
        <p:xfrm>
          <a:off x="1934818" y="1537253"/>
          <a:ext cx="8574155" cy="4240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163620" y="6003235"/>
            <a:ext cx="3403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Montserrat" panose="00000500000000000000" pitchFamily="50" charset="0"/>
              </a:rPr>
              <a:t>8 bits = 1 byte</a:t>
            </a:r>
          </a:p>
        </p:txBody>
      </p:sp>
    </p:spTree>
    <p:extLst>
      <p:ext uri="{BB962C8B-B14F-4D97-AF65-F5344CB8AC3E}">
        <p14:creationId xmlns:p14="http://schemas.microsoft.com/office/powerpoint/2010/main" val="1660196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89437" y="90317"/>
            <a:ext cx="601318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6000" b="1" dirty="0">
                <a:solidFill>
                  <a:schemeClr val="tx2"/>
                </a:solidFill>
                <a:latin typeface="Montserrat" panose="00000500000000000000" pitchFamily="50" charset="0"/>
              </a:rPr>
              <a:t>Playing music!</a:t>
            </a:r>
            <a:endParaRPr lang="en-US" sz="6000" b="1" i="0" dirty="0">
              <a:solidFill>
                <a:schemeClr val="tx2"/>
              </a:solidFill>
              <a:effectLst/>
              <a:latin typeface="Montserrat" panose="00000500000000000000" pitchFamily="50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3429531"/>
            <a:ext cx="12192000" cy="3416320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3CEA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EFEF8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play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E3CEA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buzzerPin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solidFill>
                  <a:srgbClr val="E3CEA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notes[] = {NOTE_A3, NOTE_A3, NOTE_A3, NOTE_F3, NOTE_C4, NOTE_A3, NOTE_F3,</a:t>
            </a:r>
          </a:p>
          <a:p>
            <a:pPr lvl="2"/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 NOTE_C4, NOTE_A3}; </a:t>
            </a: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>
                <a:solidFill>
                  <a:srgbClr val="E3CEA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noteDurations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= {</a:t>
            </a:r>
            <a:r>
              <a:rPr lang="en-US" dirty="0">
                <a:solidFill>
                  <a:srgbClr val="8CD0D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8CD0D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8CD0D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8CD0D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8CD0D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8CD0D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8CD0D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8CD0D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>
                <a:solidFill>
                  <a:srgbClr val="8CD0D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 </a:t>
            </a: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>
                <a:solidFill>
                  <a:srgbClr val="E3CEA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dirty="0" err="1">
                <a:solidFill>
                  <a:srgbClr val="E3CEA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>
                <a:solidFill>
                  <a:srgbClr val="8CD0D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&lt;(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noteDurations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)/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E3CEA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; 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 { </a:t>
            </a: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dirty="0" err="1">
                <a:solidFill>
                  <a:srgbClr val="E3CEA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noteDuration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>
                <a:solidFill>
                  <a:srgbClr val="8CD0D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2000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noteDurations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]; </a:t>
            </a: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tone(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buzzerPin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notes[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thisNote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noteDuration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endParaRPr lang="en-US" dirty="0">
              <a:solidFill>
                <a:srgbClr val="DCDCD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dirty="0" err="1">
                <a:solidFill>
                  <a:srgbClr val="E3CEA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pauseBetweenNotes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noteDuration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dirty="0">
                <a:solidFill>
                  <a:srgbClr val="8CD0D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delay(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pauseBetweenNotes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 </a:t>
            </a: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9254" y="1054631"/>
            <a:ext cx="10173548" cy="2031325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3CEA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EFEF8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 </a:t>
            </a: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>
                <a:solidFill>
                  <a:srgbClr val="E3CEA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buttonPin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== LOW) { </a:t>
            </a: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HIGH); </a:t>
            </a: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play(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buzzerPin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ledPin</a:t>
            </a:r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LOW); </a:t>
            </a: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 </a:t>
            </a:r>
          </a:p>
          <a:p>
            <a:r>
              <a:rPr lang="en-US" dirty="0">
                <a:solidFill>
                  <a:srgbClr val="DCDCD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21954" y="3049382"/>
            <a:ext cx="111827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EEEEEE"/>
                </a:solidFill>
                <a:latin typeface="Montserrat" panose="00000500000000000000" pitchFamily="50" charset="0"/>
              </a:rPr>
              <a:t>If button is pressed, turn on LED, play music, then turn off LED</a:t>
            </a:r>
          </a:p>
        </p:txBody>
      </p:sp>
    </p:spTree>
    <p:extLst>
      <p:ext uri="{BB962C8B-B14F-4D97-AF65-F5344CB8AC3E}">
        <p14:creationId xmlns:p14="http://schemas.microsoft.com/office/powerpoint/2010/main" val="33783106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chang\Desktop\electronics-workshop\Materials\Slides\assets\img\schematic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2977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7660554" y="2517004"/>
            <a:ext cx="417180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6000" b="1" dirty="0">
                <a:solidFill>
                  <a:schemeClr val="tx2"/>
                </a:solidFill>
                <a:latin typeface="Montserrat" panose="00000500000000000000" pitchFamily="50" charset="0"/>
              </a:rPr>
              <a:t>Powering the Arduino</a:t>
            </a:r>
            <a:endParaRPr lang="en-US" sz="6000" b="1" i="0" dirty="0">
              <a:solidFill>
                <a:schemeClr val="tx2"/>
              </a:solidFill>
              <a:effectLst/>
              <a:latin typeface="Montserrat" panose="00000500000000000000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10886" y="5194660"/>
            <a:ext cx="599313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Montserrat" panose="00000500000000000000" pitchFamily="50" charset="0"/>
              </a:rPr>
              <a:t>VIN</a:t>
            </a:r>
          </a:p>
        </p:txBody>
      </p:sp>
      <p:cxnSp>
        <p:nvCxnSpPr>
          <p:cNvPr id="9" name="Straight Connector 8"/>
          <p:cNvCxnSpPr>
            <a:cxnSpLocks/>
            <a:endCxn id="6" idx="0"/>
          </p:cNvCxnSpPr>
          <p:nvPr/>
        </p:nvCxnSpPr>
        <p:spPr>
          <a:xfrm>
            <a:off x="3048000" y="4584700"/>
            <a:ext cx="2062543" cy="60996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7712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69605" y="434873"/>
            <a:ext cx="925285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6000" b="1" dirty="0">
                <a:solidFill>
                  <a:schemeClr val="tx2"/>
                </a:solidFill>
                <a:latin typeface="Montserrat" panose="00000500000000000000" pitchFamily="50" charset="0"/>
              </a:rPr>
              <a:t>Common components</a:t>
            </a:r>
            <a:endParaRPr lang="en-US" sz="6000" b="1" i="0" dirty="0">
              <a:solidFill>
                <a:schemeClr val="tx2"/>
              </a:solidFill>
              <a:effectLst/>
              <a:latin typeface="Montserrat" panose="00000500000000000000" pitchFamily="50" charset="0"/>
            </a:endParaRPr>
          </a:p>
        </p:txBody>
      </p:sp>
      <p:pic>
        <p:nvPicPr>
          <p:cNvPr id="19458" name="Picture 2" descr="C:\Users\chang\Desktop\electronics-workshop\Materials\Slides\assets\img\ld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2161117"/>
            <a:ext cx="2692400" cy="2243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C:\Users\chang\Desktop\electronics-workshop\Materials\Slides\assets\img\mot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676" y="2161117"/>
            <a:ext cx="2537281" cy="224366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9462" name="Picture 6" descr="C:\Users\chang\Desktop\electronics-workshop\Materials\Slides\assets\img\sona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333" y="2161118"/>
            <a:ext cx="2486211" cy="2243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C:\Users\chang\Desktop\electronics-workshop\Materials\Slides\assets\img\infrare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825" y="2161118"/>
            <a:ext cx="3172279" cy="2243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54721" y="4536998"/>
            <a:ext cx="251867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EEEEEE"/>
                </a:solidFill>
                <a:latin typeface="Montserrat" panose="00000500000000000000" pitchFamily="50" charset="0"/>
              </a:rPr>
              <a:t>Light Dependent Resistor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3927476" y="4536998"/>
            <a:ext cx="251867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EEEEEE"/>
                </a:solidFill>
                <a:latin typeface="Montserrat" panose="00000500000000000000" pitchFamily="50" charset="0"/>
              </a:rPr>
              <a:t>Servo Motor</a:t>
            </a:r>
            <a:endParaRPr lang="en-US" sz="3200" dirty="0"/>
          </a:p>
        </p:txBody>
      </p:sp>
      <p:sp>
        <p:nvSpPr>
          <p:cNvPr id="9" name="Rectangle 8"/>
          <p:cNvSpPr/>
          <p:nvPr/>
        </p:nvSpPr>
        <p:spPr>
          <a:xfrm>
            <a:off x="6569533" y="4536998"/>
            <a:ext cx="251867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EEEEEE"/>
                </a:solidFill>
                <a:latin typeface="Montserrat" panose="00000500000000000000" pitchFamily="50" charset="0"/>
              </a:rPr>
              <a:t>Sonar Sensor</a:t>
            </a:r>
            <a:endParaRPr lang="en-US" sz="3200" dirty="0"/>
          </a:p>
        </p:txBody>
      </p:sp>
      <p:sp>
        <p:nvSpPr>
          <p:cNvPr id="10" name="Rectangle 9"/>
          <p:cNvSpPr/>
          <p:nvPr/>
        </p:nvSpPr>
        <p:spPr>
          <a:xfrm>
            <a:off x="9465590" y="4536998"/>
            <a:ext cx="251867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EEEEEE"/>
                </a:solidFill>
                <a:latin typeface="Montserrat" panose="00000500000000000000" pitchFamily="50" charset="0"/>
              </a:rPr>
              <a:t>Infrared Sensor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58363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39782" y="2566817"/>
            <a:ext cx="351250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6000" b="1" dirty="0">
                <a:solidFill>
                  <a:schemeClr val="tx2"/>
                </a:solidFill>
                <a:latin typeface="Montserrat" panose="00000500000000000000" pitchFamily="50" charset="0"/>
              </a:rPr>
              <a:t>The End</a:t>
            </a:r>
            <a:endParaRPr lang="en-US" sz="6000" b="1" i="0" dirty="0">
              <a:solidFill>
                <a:schemeClr val="tx2"/>
              </a:solidFill>
              <a:effectLst/>
              <a:latin typeface="Montserrat" panose="00000500000000000000" pitchFamily="50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977776" y="3582480"/>
            <a:ext cx="22365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FFC000"/>
                </a:solidFill>
                <a:latin typeface="Roboto" panose="02000000000000000000" pitchFamily="2" charset="0"/>
              </a:rPr>
              <a:t>Feedback</a:t>
            </a:r>
          </a:p>
          <a:p>
            <a:pPr algn="ctr"/>
            <a:r>
              <a:rPr lang="en-US" sz="2400" dirty="0">
                <a:solidFill>
                  <a:srgbClr val="FFC000"/>
                </a:solidFill>
                <a:latin typeface="Roboto" panose="02000000000000000000" pitchFamily="2" charset="0"/>
              </a:rPr>
              <a:t>goo.gl/xeNWnj</a:t>
            </a:r>
            <a:endParaRPr lang="en-US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99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669262" y="135365"/>
            <a:ext cx="233749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6000" b="1" dirty="0">
                <a:solidFill>
                  <a:schemeClr val="tx2"/>
                </a:solidFill>
                <a:latin typeface="Montserrat" panose="00000500000000000000" pitchFamily="50" charset="0"/>
              </a:rPr>
              <a:t>ASCII</a:t>
            </a:r>
            <a:endParaRPr lang="en-US" sz="6000" b="1" i="0" dirty="0">
              <a:solidFill>
                <a:schemeClr val="tx2"/>
              </a:solidFill>
              <a:effectLst/>
              <a:latin typeface="Montserrat" panose="00000500000000000000" pitchFamily="50" charset="0"/>
            </a:endParaRPr>
          </a:p>
        </p:txBody>
      </p:sp>
      <p:pic>
        <p:nvPicPr>
          <p:cNvPr id="3074" name="Picture 2" descr="C:\Users\chang\Desktop\electronics-workshop\Materials\Presentation\assets\img\asci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" y="138429"/>
            <a:ext cx="7388175" cy="657186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" name="Rectangle 2"/>
          <p:cNvSpPr/>
          <p:nvPr/>
        </p:nvSpPr>
        <p:spPr>
          <a:xfrm>
            <a:off x="7662776" y="1932366"/>
            <a:ext cx="43717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chemeClr val="tx2"/>
                </a:solidFill>
                <a:latin typeface="Montserrat" panose="00000500000000000000" pitchFamily="50" charset="0"/>
              </a:rPr>
              <a:t>41 30 31 32 34 31 38 35 4A</a:t>
            </a:r>
            <a:endParaRPr lang="en-US" sz="2400" dirty="0">
              <a:solidFill>
                <a:schemeClr val="tx2"/>
              </a:solidFill>
              <a:latin typeface="Montserrat" panose="00000500000000000000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01855" y="3012420"/>
            <a:ext cx="18902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chemeClr val="tx2"/>
                </a:solidFill>
                <a:latin typeface="Montserrat" panose="00000500000000000000" pitchFamily="50" charset="0"/>
              </a:rPr>
              <a:t>A0124185J</a:t>
            </a:r>
            <a:endParaRPr lang="en-US" sz="2400" dirty="0">
              <a:solidFill>
                <a:schemeClr val="tx2"/>
              </a:solidFill>
              <a:latin typeface="Montserrat" panose="00000500000000000000" pitchFamily="50" charset="0"/>
            </a:endParaRPr>
          </a:p>
        </p:txBody>
      </p:sp>
      <p:sp>
        <p:nvSpPr>
          <p:cNvPr id="4" name="Arrow: Down 3"/>
          <p:cNvSpPr/>
          <p:nvPr/>
        </p:nvSpPr>
        <p:spPr>
          <a:xfrm>
            <a:off x="9621077" y="2394031"/>
            <a:ext cx="463826" cy="618389"/>
          </a:xfrm>
          <a:prstGeom prst="downArrow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134132" y="4370773"/>
            <a:ext cx="1407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chemeClr val="tx2"/>
                </a:solidFill>
                <a:latin typeface="Montserrat" panose="00000500000000000000" pitchFamily="50" charset="0"/>
              </a:rPr>
              <a:t>31 (Oct)</a:t>
            </a:r>
          </a:p>
        </p:txBody>
      </p:sp>
      <p:sp>
        <p:nvSpPr>
          <p:cNvPr id="9" name="Rectangle 8"/>
          <p:cNvSpPr/>
          <p:nvPr/>
        </p:nvSpPr>
        <p:spPr>
          <a:xfrm>
            <a:off x="9120878" y="5450827"/>
            <a:ext cx="14526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chemeClr val="tx2"/>
                </a:solidFill>
                <a:latin typeface="Montserrat" panose="00000500000000000000" pitchFamily="50" charset="0"/>
              </a:rPr>
              <a:t>25 (Dec)</a:t>
            </a:r>
          </a:p>
        </p:txBody>
      </p:sp>
      <p:sp>
        <p:nvSpPr>
          <p:cNvPr id="10" name="Arrow: Down 9"/>
          <p:cNvSpPr/>
          <p:nvPr/>
        </p:nvSpPr>
        <p:spPr>
          <a:xfrm>
            <a:off x="9627705" y="4852318"/>
            <a:ext cx="463826" cy="618389"/>
          </a:xfrm>
          <a:prstGeom prst="downArrow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333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16099" y="434873"/>
            <a:ext cx="655980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6000" b="1" dirty="0">
                <a:solidFill>
                  <a:schemeClr val="tx2"/>
                </a:solidFill>
                <a:latin typeface="Montserrat" panose="00000500000000000000" pitchFamily="50" charset="0"/>
              </a:rPr>
              <a:t>Highs and Lows</a:t>
            </a:r>
            <a:endParaRPr lang="en-US" sz="6000" b="1" i="0" dirty="0">
              <a:solidFill>
                <a:schemeClr val="tx2"/>
              </a:solidFill>
              <a:effectLst/>
              <a:latin typeface="Montserrat" panose="00000500000000000000" pitchFamily="50" charset="0"/>
            </a:endParaRPr>
          </a:p>
        </p:txBody>
      </p:sp>
      <p:pic>
        <p:nvPicPr>
          <p:cNvPr id="4098" name="Picture 2" descr="C:\Users\chang\Desktop\electronics-workshop\Materials\Presentation\assets\img\timing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33" y="1450536"/>
            <a:ext cx="10314540" cy="143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731394" y="3000879"/>
            <a:ext cx="88088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dirty="0">
                <a:solidFill>
                  <a:schemeClr val="tx2"/>
                </a:solidFill>
                <a:latin typeface="Montserrat" panose="00000500000000000000" pitchFamily="50" charset="0"/>
              </a:rPr>
              <a:t>0       1       0      1       1      0       1      0</a:t>
            </a:r>
            <a:endParaRPr lang="en-US" sz="3600" dirty="0"/>
          </a:p>
        </p:txBody>
      </p:sp>
      <p:pic>
        <p:nvPicPr>
          <p:cNvPr id="4100" name="Picture 4" descr="C:\Users\chang\Desktop\electronics-workshop\Materials\Presentation\assets\img\timin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32" y="3647210"/>
            <a:ext cx="10353961" cy="141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chang\Desktop\electronics-workshop\Materials\Presentation\assets\img\timing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31" y="5254703"/>
            <a:ext cx="10371879" cy="141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822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98283" y="434873"/>
            <a:ext cx="679545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6000" b="1" dirty="0">
                <a:solidFill>
                  <a:schemeClr val="tx2"/>
                </a:solidFill>
                <a:latin typeface="Montserrat" panose="00000500000000000000" pitchFamily="50" charset="0"/>
              </a:rPr>
              <a:t>What is voltage?</a:t>
            </a:r>
            <a:endParaRPr lang="en-US" sz="6000" b="1" i="0" dirty="0">
              <a:solidFill>
                <a:schemeClr val="tx2"/>
              </a:solidFill>
              <a:effectLst/>
              <a:latin typeface="Montserrat" panose="00000500000000000000" pitchFamily="50" charset="0"/>
            </a:endParaRPr>
          </a:p>
        </p:txBody>
      </p:sp>
      <p:pic>
        <p:nvPicPr>
          <p:cNvPr id="5122" name="Picture 2" descr="C:\Users\chang\Desktop\electronics-workshop\Materials\Presentation\assets\img\vi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35" y="2078062"/>
            <a:ext cx="4683783" cy="3070825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5124" name="Picture 4" descr="C:\Users\chang\Desktop\electronics-workshop\Materials\Presentation\assets\img\wa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186" y="2078059"/>
            <a:ext cx="6923626" cy="3070825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5" name="Rectangle 4"/>
          <p:cNvSpPr/>
          <p:nvPr/>
        </p:nvSpPr>
        <p:spPr>
          <a:xfrm>
            <a:off x="5339769" y="5591747"/>
            <a:ext cx="11977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dirty="0">
                <a:solidFill>
                  <a:schemeClr val="tx2"/>
                </a:solidFill>
                <a:latin typeface="Montserrat" panose="00000500000000000000" pitchFamily="50" charset="0"/>
              </a:rPr>
              <a:t>V=iR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16002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66909" y="434873"/>
            <a:ext cx="185820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6000" b="1" dirty="0">
                <a:solidFill>
                  <a:schemeClr val="tx2"/>
                </a:solidFill>
                <a:latin typeface="Montserrat" panose="00000500000000000000" pitchFamily="50" charset="0"/>
              </a:rPr>
              <a:t>USB</a:t>
            </a:r>
            <a:endParaRPr lang="en-US" sz="6000" b="1" i="0" dirty="0">
              <a:solidFill>
                <a:schemeClr val="tx2"/>
              </a:solidFill>
              <a:effectLst/>
              <a:latin typeface="Montserrat" panose="00000500000000000000" pitchFamily="50" charset="0"/>
            </a:endParaRPr>
          </a:p>
        </p:txBody>
      </p:sp>
      <p:pic>
        <p:nvPicPr>
          <p:cNvPr id="6146" name="Picture 2" descr="C:\Users\chang\Desktop\electronics-workshop\Materials\Presentation\assets\img\usb2.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56" y="1353591"/>
            <a:ext cx="5419096" cy="349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chang\Desktop\electronics-workshop\Materials\Presentation\assets\img\usb3.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412" y="1349624"/>
            <a:ext cx="5377486" cy="3494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99827" y="5124662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/>
            <a:r>
              <a:rPr lang="en-US" sz="2800" dirty="0">
                <a:solidFill>
                  <a:schemeClr val="tx2"/>
                </a:solidFill>
                <a:latin typeface="Montserrat" panose="00000500000000000000" pitchFamily="50" charset="0"/>
              </a:rPr>
              <a:t>USB2.0</a:t>
            </a:r>
          </a:p>
          <a:p>
            <a:pPr algn="ctr" fontAlgn="base"/>
            <a:r>
              <a:rPr lang="en-US" sz="2800" dirty="0">
                <a:solidFill>
                  <a:schemeClr val="tx2"/>
                </a:solidFill>
                <a:latin typeface="Montserrat" panose="00000500000000000000" pitchFamily="50" charset="0"/>
              </a:rPr>
              <a:t>480Mbps ~ 480 million bits</a:t>
            </a:r>
          </a:p>
          <a:p>
            <a:pPr algn="ctr" fontAlgn="base"/>
            <a:r>
              <a:rPr lang="en-US" sz="2800" dirty="0">
                <a:solidFill>
                  <a:schemeClr val="tx2"/>
                </a:solidFill>
                <a:latin typeface="Montserrat" panose="00000500000000000000" pitchFamily="50" charset="0"/>
              </a:rPr>
              <a:t>60MBps</a:t>
            </a:r>
            <a:endParaRPr lang="en-US" sz="2800" b="0" i="0" dirty="0">
              <a:solidFill>
                <a:schemeClr val="tx2"/>
              </a:solidFill>
              <a:effectLst/>
              <a:latin typeface="Montserrat" panose="00000500000000000000" pitchFamily="50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30956" y="5169965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/>
            <a:r>
              <a:rPr lang="en-US" sz="2800" dirty="0">
                <a:solidFill>
                  <a:schemeClr val="tx2"/>
                </a:solidFill>
                <a:latin typeface="Montserrat" panose="00000500000000000000" pitchFamily="50" charset="0"/>
              </a:rPr>
              <a:t>USB3.0</a:t>
            </a:r>
          </a:p>
          <a:p>
            <a:pPr algn="ctr" fontAlgn="base"/>
            <a:r>
              <a:rPr lang="en-US" sz="2800" dirty="0">
                <a:solidFill>
                  <a:schemeClr val="tx2"/>
                </a:solidFill>
                <a:latin typeface="Montserrat" panose="00000500000000000000" pitchFamily="50" charset="0"/>
              </a:rPr>
              <a:t>5Gbps ~ 5 billion bits</a:t>
            </a:r>
          </a:p>
          <a:p>
            <a:pPr algn="ctr" fontAlgn="base"/>
            <a:r>
              <a:rPr lang="en-US" sz="2800" dirty="0">
                <a:solidFill>
                  <a:schemeClr val="tx2"/>
                </a:solidFill>
                <a:latin typeface="Montserrat" panose="00000500000000000000" pitchFamily="50" charset="0"/>
              </a:rPr>
              <a:t>640MBps</a:t>
            </a:r>
          </a:p>
        </p:txBody>
      </p:sp>
    </p:spTree>
    <p:extLst>
      <p:ext uri="{BB962C8B-B14F-4D97-AF65-F5344CB8AC3E}">
        <p14:creationId xmlns:p14="http://schemas.microsoft.com/office/powerpoint/2010/main" val="155201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15922" y="434873"/>
            <a:ext cx="676018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6000" b="1" dirty="0">
                <a:solidFill>
                  <a:schemeClr val="tx2"/>
                </a:solidFill>
                <a:latin typeface="Montserrat" panose="00000500000000000000" pitchFamily="50" charset="0"/>
              </a:rPr>
              <a:t>Microcontrollers</a:t>
            </a:r>
            <a:endParaRPr lang="en-US" sz="6000" b="1" i="0" dirty="0">
              <a:solidFill>
                <a:schemeClr val="tx2"/>
              </a:solidFill>
              <a:effectLst/>
              <a:latin typeface="Montserrat" panose="00000500000000000000" pitchFamily="50" charset="0"/>
            </a:endParaRPr>
          </a:p>
        </p:txBody>
      </p:sp>
      <p:pic>
        <p:nvPicPr>
          <p:cNvPr id="7170" name="Picture 2" descr="C:\Users\chang\Desktop\electronics-workshop\Materials\Presentation\assets\img\atmega32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406" y="2788840"/>
            <a:ext cx="8290513" cy="376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797258" y="1626079"/>
            <a:ext cx="651982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2800" dirty="0">
                <a:solidFill>
                  <a:schemeClr val="tx2"/>
                </a:solidFill>
                <a:latin typeface="Montserrat" panose="00000500000000000000" pitchFamily="50" charset="0"/>
              </a:rPr>
              <a:t>Brain of hardware</a:t>
            </a:r>
          </a:p>
          <a:p>
            <a:pPr algn="ctr" fontAlgn="base"/>
            <a:r>
              <a:rPr lang="en-US" sz="2800" b="0" i="0" dirty="0">
                <a:solidFill>
                  <a:schemeClr val="tx2"/>
                </a:solidFill>
                <a:effectLst/>
                <a:latin typeface="Montserrat" panose="00000500000000000000" pitchFamily="50" charset="0"/>
              </a:rPr>
              <a:t>Have</a:t>
            </a:r>
            <a:r>
              <a:rPr lang="en-US" sz="2800" dirty="0">
                <a:solidFill>
                  <a:schemeClr val="tx2"/>
                </a:solidFill>
                <a:latin typeface="Montserrat" panose="00000500000000000000" pitchFamily="50" charset="0"/>
              </a:rPr>
              <a:t> multiple lines, or connections</a:t>
            </a:r>
            <a:endParaRPr lang="en-US" sz="2800" b="0" i="0" dirty="0">
              <a:solidFill>
                <a:schemeClr val="tx2"/>
              </a:solidFill>
              <a:effectLst/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774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3977" y="2793765"/>
            <a:ext cx="456407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6000" b="1" dirty="0">
                <a:solidFill>
                  <a:schemeClr val="tx2"/>
                </a:solidFill>
                <a:latin typeface="Montserrat" panose="00000500000000000000" pitchFamily="50" charset="0"/>
              </a:rPr>
              <a:t>Questions?</a:t>
            </a:r>
            <a:endParaRPr lang="en-US" sz="6000" b="1" i="0" dirty="0">
              <a:solidFill>
                <a:schemeClr val="tx2"/>
              </a:solidFill>
              <a:effectLst/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9024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BC9AE825-9523-42D2-B0B8-8F643169E36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396</Words>
  <Application>Microsoft Office PowerPoint</Application>
  <PresentationFormat>Widescreen</PresentationFormat>
  <Paragraphs>163</Paragraphs>
  <Slides>33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6" baseType="lpstr">
      <vt:lpstr>Open Sans</vt:lpstr>
      <vt:lpstr>Arial</vt:lpstr>
      <vt:lpstr>Calibri</vt:lpstr>
      <vt:lpstr>Calibri Light</vt:lpstr>
      <vt:lpstr>Calisto MT</vt:lpstr>
      <vt:lpstr>Courier New</vt:lpstr>
      <vt:lpstr>Montserrat</vt:lpstr>
      <vt:lpstr>Roboto</vt:lpstr>
      <vt:lpstr>Trebuchet MS</vt:lpstr>
      <vt:lpstr>Wingdings</vt:lpstr>
      <vt:lpstr>Wingdings 2</vt:lpstr>
      <vt:lpstr>Slate</vt:lpstr>
      <vt:lpstr>Adobe Photoshop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2017-02-16T02:02:33Z</dcterms:created>
  <dcterms:modified xsi:type="dcterms:W3CDTF">2017-02-17T11:34:36Z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TC040144509991</vt:lpwstr>
  </property>
</Properties>
</file>